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256" r:id="rId2"/>
    <p:sldId id="272" r:id="rId3"/>
    <p:sldId id="293" r:id="rId4"/>
    <p:sldId id="296" r:id="rId5"/>
    <p:sldId id="274" r:id="rId6"/>
    <p:sldId id="277" r:id="rId7"/>
    <p:sldId id="278" r:id="rId8"/>
    <p:sldId id="279" r:id="rId9"/>
    <p:sldId id="280" r:id="rId10"/>
    <p:sldId id="281" r:id="rId11"/>
    <p:sldId id="282" r:id="rId12"/>
    <p:sldId id="283" r:id="rId13"/>
    <p:sldId id="284" r:id="rId14"/>
    <p:sldId id="285" r:id="rId15"/>
    <p:sldId id="286" r:id="rId16"/>
    <p:sldId id="287" r:id="rId17"/>
    <p:sldId id="297" r:id="rId18"/>
    <p:sldId id="294" r:id="rId19"/>
    <p:sldId id="299" r:id="rId20"/>
    <p:sldId id="295" r:id="rId21"/>
    <p:sldId id="292" r:id="rId22"/>
    <p:sldId id="291" r:id="rId2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3771B3"/>
        </a:solidFill>
        <a:latin typeface="Arial" charset="0"/>
        <a:ea typeface="+mn-ea"/>
        <a:cs typeface="+mn-cs"/>
      </a:defRPr>
    </a:lvl1pPr>
    <a:lvl2pPr marL="457200" algn="l" rtl="0" eaLnBrk="0" fontAlgn="base" hangingPunct="0">
      <a:spcBef>
        <a:spcPct val="0"/>
      </a:spcBef>
      <a:spcAft>
        <a:spcPct val="0"/>
      </a:spcAft>
      <a:defRPr sz="3200" kern="1200">
        <a:solidFill>
          <a:srgbClr val="3771B3"/>
        </a:solidFill>
        <a:latin typeface="Arial" charset="0"/>
        <a:ea typeface="+mn-ea"/>
        <a:cs typeface="+mn-cs"/>
      </a:defRPr>
    </a:lvl2pPr>
    <a:lvl3pPr marL="914400" algn="l" rtl="0" eaLnBrk="0" fontAlgn="base" hangingPunct="0">
      <a:spcBef>
        <a:spcPct val="0"/>
      </a:spcBef>
      <a:spcAft>
        <a:spcPct val="0"/>
      </a:spcAft>
      <a:defRPr sz="3200" kern="1200">
        <a:solidFill>
          <a:srgbClr val="3771B3"/>
        </a:solidFill>
        <a:latin typeface="Arial" charset="0"/>
        <a:ea typeface="+mn-ea"/>
        <a:cs typeface="+mn-cs"/>
      </a:defRPr>
    </a:lvl3pPr>
    <a:lvl4pPr marL="1371600" algn="l" rtl="0" eaLnBrk="0" fontAlgn="base" hangingPunct="0">
      <a:spcBef>
        <a:spcPct val="0"/>
      </a:spcBef>
      <a:spcAft>
        <a:spcPct val="0"/>
      </a:spcAft>
      <a:defRPr sz="3200" kern="1200">
        <a:solidFill>
          <a:srgbClr val="3771B3"/>
        </a:solidFill>
        <a:latin typeface="Arial" charset="0"/>
        <a:ea typeface="+mn-ea"/>
        <a:cs typeface="+mn-cs"/>
      </a:defRPr>
    </a:lvl4pPr>
    <a:lvl5pPr marL="1828800" algn="l" rtl="0" eaLnBrk="0" fontAlgn="base" hangingPunct="0">
      <a:spcBef>
        <a:spcPct val="0"/>
      </a:spcBef>
      <a:spcAft>
        <a:spcPct val="0"/>
      </a:spcAft>
      <a:defRPr sz="3200" kern="1200">
        <a:solidFill>
          <a:srgbClr val="3771B3"/>
        </a:solidFill>
        <a:latin typeface="Arial" charset="0"/>
        <a:ea typeface="+mn-ea"/>
        <a:cs typeface="+mn-cs"/>
      </a:defRPr>
    </a:lvl5pPr>
    <a:lvl6pPr marL="2286000" algn="l" defTabSz="914400" rtl="0" eaLnBrk="1" latinLnBrk="0" hangingPunct="1">
      <a:defRPr sz="3200" kern="1200">
        <a:solidFill>
          <a:srgbClr val="3771B3"/>
        </a:solidFill>
        <a:latin typeface="Arial" charset="0"/>
        <a:ea typeface="+mn-ea"/>
        <a:cs typeface="+mn-cs"/>
      </a:defRPr>
    </a:lvl6pPr>
    <a:lvl7pPr marL="2743200" algn="l" defTabSz="914400" rtl="0" eaLnBrk="1" latinLnBrk="0" hangingPunct="1">
      <a:defRPr sz="3200" kern="1200">
        <a:solidFill>
          <a:srgbClr val="3771B3"/>
        </a:solidFill>
        <a:latin typeface="Arial" charset="0"/>
        <a:ea typeface="+mn-ea"/>
        <a:cs typeface="+mn-cs"/>
      </a:defRPr>
    </a:lvl7pPr>
    <a:lvl8pPr marL="3200400" algn="l" defTabSz="914400" rtl="0" eaLnBrk="1" latinLnBrk="0" hangingPunct="1">
      <a:defRPr sz="3200" kern="1200">
        <a:solidFill>
          <a:srgbClr val="3771B3"/>
        </a:solidFill>
        <a:latin typeface="Arial" charset="0"/>
        <a:ea typeface="+mn-ea"/>
        <a:cs typeface="+mn-cs"/>
      </a:defRPr>
    </a:lvl8pPr>
    <a:lvl9pPr marL="3657600" algn="l" defTabSz="914400" rtl="0" eaLnBrk="1" latinLnBrk="0" hangingPunct="1">
      <a:defRPr sz="3200" kern="1200">
        <a:solidFill>
          <a:srgbClr val="3771B3"/>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1B3"/>
    <a:srgbClr val="FFFF99"/>
    <a:srgbClr val="FFCC66"/>
    <a:srgbClr val="FFFFFF"/>
    <a:srgbClr val="AE001F"/>
    <a:srgbClr val="8C6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036" autoAdjust="0"/>
    <p:restoredTop sz="94660"/>
  </p:normalViewPr>
  <p:slideViewPr>
    <p:cSldViewPr>
      <p:cViewPr>
        <p:scale>
          <a:sx n="80" d="100"/>
          <a:sy n="80" d="100"/>
        </p:scale>
        <p:origin x="-852" y="17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AD42C0F-F3FB-41C6-AB40-A8771CEFE3AE}" type="slidenum">
              <a:rPr lang="en-US" altLang="en-US"/>
              <a:pPr>
                <a:defRPr/>
              </a:pPr>
              <a:t>‹#›</a:t>
            </a:fld>
            <a:endParaRPr lang="en-US" altLang="en-US"/>
          </a:p>
        </p:txBody>
      </p:sp>
    </p:spTree>
    <p:extLst>
      <p:ext uri="{BB962C8B-B14F-4D97-AF65-F5344CB8AC3E}">
        <p14:creationId xmlns:p14="http://schemas.microsoft.com/office/powerpoint/2010/main" val="245201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8DA63809-A0B9-4C3F-A7F6-EAA7CBBEDDCE}" type="slidenum">
              <a:rPr lang="en-US" altLang="en-US"/>
              <a:pPr>
                <a:defRPr/>
              </a:pPr>
              <a:t>‹#›</a:t>
            </a:fld>
            <a:endParaRPr lang="en-US" altLang="en-US"/>
          </a:p>
        </p:txBody>
      </p:sp>
    </p:spTree>
    <p:extLst>
      <p:ext uri="{BB962C8B-B14F-4D97-AF65-F5344CB8AC3E}">
        <p14:creationId xmlns:p14="http://schemas.microsoft.com/office/powerpoint/2010/main" val="1541976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954;ga5da0adefc_0_10:notes"/>
          <p:cNvSpPr>
            <a:spLocks noGrp="1" noRot="1" noChangeAspect="1" noTextEdit="1"/>
          </p:cNvSpPr>
          <p:nvPr>
            <p:ph type="sldImg" idx="2"/>
          </p:nvPr>
        </p:nvSpPr>
        <p:spPr>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627" name="Google Shape;1955;ga5da0adefc_0_10: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Untitle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08563"/>
            <a:ext cx="91440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t="6548"/>
          <a:stretch>
            <a:fillRect/>
          </a:stretch>
        </p:blipFill>
        <p:spPr bwMode="auto">
          <a:xfrm>
            <a:off x="0" y="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8195" name="Rectangle 3"/>
          <p:cNvSpPr>
            <a:spLocks noGrp="1" noChangeArrowheads="1"/>
          </p:cNvSpPr>
          <p:nvPr>
            <p:ph type="subTitle" idx="1"/>
          </p:nvPr>
        </p:nvSpPr>
        <p:spPr>
          <a:xfrm>
            <a:off x="1371600" y="3886200"/>
            <a:ext cx="6400800" cy="1271588"/>
          </a:xfrm>
          <a:noFill/>
        </p:spPr>
        <p:txBody>
          <a:bodyPr/>
          <a:lstStyle>
            <a:lvl1pPr marL="0" indent="0" algn="ctr">
              <a:buFontTx/>
              <a:buNone/>
              <a:defRPr>
                <a:solidFill>
                  <a:srgbClr val="3771B3"/>
                </a:solidFill>
              </a:defRPr>
            </a:lvl1pPr>
          </a:lstStyle>
          <a:p>
            <a:r>
              <a:rPr lang="en-US"/>
              <a:t>Click to edit Master subtitle style</a:t>
            </a:r>
          </a:p>
        </p:txBody>
      </p:sp>
    </p:spTree>
    <p:extLst>
      <p:ext uri="{BB962C8B-B14F-4D97-AF65-F5344CB8AC3E}">
        <p14:creationId xmlns:p14="http://schemas.microsoft.com/office/powerpoint/2010/main" val="952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555FE-D632-4502-868D-E50277D912FB}" type="slidenum">
              <a:rPr lang="en-US" altLang="en-US"/>
              <a:pPr>
                <a:defRPr/>
              </a:pPr>
              <a:t>‹#›</a:t>
            </a:fld>
            <a:endParaRPr lang="en-US" altLang="en-US"/>
          </a:p>
        </p:txBody>
      </p:sp>
    </p:spTree>
    <p:extLst>
      <p:ext uri="{BB962C8B-B14F-4D97-AF65-F5344CB8AC3E}">
        <p14:creationId xmlns:p14="http://schemas.microsoft.com/office/powerpoint/2010/main" val="268018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404813"/>
            <a:ext cx="1909763" cy="5721350"/>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404813"/>
            <a:ext cx="5581650" cy="5721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9D506-F75F-486A-B90A-9C92A787B60B}" type="slidenum">
              <a:rPr lang="en-US" altLang="en-US"/>
              <a:pPr>
                <a:defRPr/>
              </a:pPr>
              <a:t>‹#›</a:t>
            </a:fld>
            <a:endParaRPr lang="en-US" altLang="en-US"/>
          </a:p>
        </p:txBody>
      </p:sp>
    </p:spTree>
    <p:extLst>
      <p:ext uri="{BB962C8B-B14F-4D97-AF65-F5344CB8AC3E}">
        <p14:creationId xmlns:p14="http://schemas.microsoft.com/office/powerpoint/2010/main" val="266573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720000" y="1574800"/>
            <a:ext cx="2952600" cy="2470000"/>
          </a:xfrm>
          <a:prstGeom prst="rect">
            <a:avLst/>
          </a:prstGeom>
        </p:spPr>
        <p:txBody>
          <a:bodyPr spcFirstLastPara="1" lIns="0" tIns="0" rIns="0" bIns="0">
            <a:noAutofit/>
          </a:bodyPr>
          <a:lstStyle>
            <a:lvl1pPr lvl="0" algn="l">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5" name="Google Shape;125;p7"/>
          <p:cNvSpPr txBox="1">
            <a:spLocks noGrp="1"/>
          </p:cNvSpPr>
          <p:nvPr>
            <p:ph type="subTitle" idx="1"/>
          </p:nvPr>
        </p:nvSpPr>
        <p:spPr>
          <a:xfrm>
            <a:off x="720000" y="4044817"/>
            <a:ext cx="2952600" cy="1238400"/>
          </a:xfrm>
          <a:prstGeom prst="rect">
            <a:avLst/>
          </a:prstGeom>
        </p:spPr>
        <p:txBody>
          <a:bodyPr spcFirstLastPara="1" lIns="0" tIns="0" rIns="0" bIns="0" anchor="ctr">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525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B77E4-DB5B-4549-9B49-F0C088E474F3}" type="slidenum">
              <a:rPr lang="en-US" altLang="en-US"/>
              <a:pPr>
                <a:defRPr/>
              </a:pPr>
              <a:t>‹#›</a:t>
            </a:fld>
            <a:endParaRPr lang="en-US" altLang="en-US"/>
          </a:p>
        </p:txBody>
      </p:sp>
    </p:spTree>
    <p:extLst>
      <p:ext uri="{BB962C8B-B14F-4D97-AF65-F5344CB8AC3E}">
        <p14:creationId xmlns:p14="http://schemas.microsoft.com/office/powerpoint/2010/main" val="367638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306B3D-FFA4-4274-B863-7D1415C68EF4}" type="slidenum">
              <a:rPr lang="en-US" altLang="en-US"/>
              <a:pPr>
                <a:defRPr/>
              </a:pPr>
              <a:t>‹#›</a:t>
            </a:fld>
            <a:endParaRPr lang="en-US" altLang="en-US"/>
          </a:p>
        </p:txBody>
      </p:sp>
    </p:spTree>
    <p:extLst>
      <p:ext uri="{BB962C8B-B14F-4D97-AF65-F5344CB8AC3E}">
        <p14:creationId xmlns:p14="http://schemas.microsoft.com/office/powerpoint/2010/main" val="109445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557338"/>
            <a:ext cx="3744913"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354513" y="1557338"/>
            <a:ext cx="37465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1567A-B568-4A87-B33E-2CCBC45D9680}" type="slidenum">
              <a:rPr lang="en-US" altLang="en-US"/>
              <a:pPr>
                <a:defRPr/>
              </a:pPr>
              <a:t>‹#›</a:t>
            </a:fld>
            <a:endParaRPr lang="en-US" altLang="en-US"/>
          </a:p>
        </p:txBody>
      </p:sp>
    </p:spTree>
    <p:extLst>
      <p:ext uri="{BB962C8B-B14F-4D97-AF65-F5344CB8AC3E}">
        <p14:creationId xmlns:p14="http://schemas.microsoft.com/office/powerpoint/2010/main" val="313379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BCF38C-C086-458B-A22B-9DCFBD7BE6A7}" type="slidenum">
              <a:rPr lang="en-US" altLang="en-US"/>
              <a:pPr>
                <a:defRPr/>
              </a:pPr>
              <a:t>‹#›</a:t>
            </a:fld>
            <a:endParaRPr lang="en-US" altLang="en-US"/>
          </a:p>
        </p:txBody>
      </p:sp>
    </p:spTree>
    <p:extLst>
      <p:ext uri="{BB962C8B-B14F-4D97-AF65-F5344CB8AC3E}">
        <p14:creationId xmlns:p14="http://schemas.microsoft.com/office/powerpoint/2010/main" val="336459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B3AC41-2C6F-4B4C-800F-5B74A355B2C6}" type="slidenum">
              <a:rPr lang="en-US" altLang="en-US"/>
              <a:pPr>
                <a:defRPr/>
              </a:pPr>
              <a:t>‹#›</a:t>
            </a:fld>
            <a:endParaRPr lang="en-US" altLang="en-US"/>
          </a:p>
        </p:txBody>
      </p:sp>
    </p:spTree>
    <p:extLst>
      <p:ext uri="{BB962C8B-B14F-4D97-AF65-F5344CB8AC3E}">
        <p14:creationId xmlns:p14="http://schemas.microsoft.com/office/powerpoint/2010/main" val="2791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1555F-F9AA-4110-B4EC-1F62CBB05B57}" type="slidenum">
              <a:rPr lang="en-US" altLang="en-US"/>
              <a:pPr>
                <a:defRPr/>
              </a:pPr>
              <a:t>‹#›</a:t>
            </a:fld>
            <a:endParaRPr lang="en-US" altLang="en-US"/>
          </a:p>
        </p:txBody>
      </p:sp>
    </p:spTree>
    <p:extLst>
      <p:ext uri="{BB962C8B-B14F-4D97-AF65-F5344CB8AC3E}">
        <p14:creationId xmlns:p14="http://schemas.microsoft.com/office/powerpoint/2010/main" val="300369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09B487-6C4E-4765-953E-908536B260FA}" type="slidenum">
              <a:rPr lang="en-US" altLang="en-US"/>
              <a:pPr>
                <a:defRPr/>
              </a:pPr>
              <a:t>‹#›</a:t>
            </a:fld>
            <a:endParaRPr lang="en-US" altLang="en-US"/>
          </a:p>
        </p:txBody>
      </p:sp>
    </p:spTree>
    <p:extLst>
      <p:ext uri="{BB962C8B-B14F-4D97-AF65-F5344CB8AC3E}">
        <p14:creationId xmlns:p14="http://schemas.microsoft.com/office/powerpoint/2010/main" val="27711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C8B779-735A-4C46-A2EF-C921DA3C4891}" type="slidenum">
              <a:rPr lang="en-US" altLang="en-US"/>
              <a:pPr>
                <a:defRPr/>
              </a:pPr>
              <a:t>‹#›</a:t>
            </a:fld>
            <a:endParaRPr lang="en-US" altLang="en-US"/>
          </a:p>
        </p:txBody>
      </p:sp>
    </p:spTree>
    <p:extLst>
      <p:ext uri="{BB962C8B-B14F-4D97-AF65-F5344CB8AC3E}">
        <p14:creationId xmlns:p14="http://schemas.microsoft.com/office/powerpoint/2010/main" val="187934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Untitled-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05500"/>
            <a:ext cx="7486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motiv_zgornjiB_sl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59338" y="0"/>
            <a:ext cx="4284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68313" y="404813"/>
            <a:ext cx="74882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557338"/>
            <a:ext cx="7643813" cy="4568825"/>
          </a:xfrm>
          <a:prstGeom prst="rect">
            <a:avLst/>
          </a:prstGeom>
          <a:solidFill>
            <a:schemeClr val="bg1">
              <a:alpha val="6313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8033FB0B-58B9-4B33-A315-667F523084A2}" type="slidenum">
              <a:rPr lang="en-US" altLang="en-US"/>
              <a:pPr>
                <a:defRPr/>
              </a:pPr>
              <a:t>‹#›</a:t>
            </a:fld>
            <a:endParaRPr lang="en-US" altLang="en-US"/>
          </a:p>
        </p:txBody>
      </p:sp>
      <p:pic>
        <p:nvPicPr>
          <p:cNvPr id="1033" name="Picture 15" descr="Picture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8313" y="1268413"/>
            <a:ext cx="74771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Picture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16913" y="6030913"/>
            <a:ext cx="8270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Lst>
  <p:txStyles>
    <p:titleStyle>
      <a:lvl1pPr algn="l" rtl="0" eaLnBrk="0" fontAlgn="base" hangingPunct="0">
        <a:spcBef>
          <a:spcPct val="0"/>
        </a:spcBef>
        <a:spcAft>
          <a:spcPct val="0"/>
        </a:spcAft>
        <a:defRPr sz="4400">
          <a:solidFill>
            <a:srgbClr val="AE001F"/>
          </a:solidFill>
          <a:latin typeface="+mj-lt"/>
          <a:ea typeface="+mj-ea"/>
          <a:cs typeface="+mj-cs"/>
        </a:defRPr>
      </a:lvl1pPr>
      <a:lvl2pPr algn="l" rtl="0" eaLnBrk="0" fontAlgn="base" hangingPunct="0">
        <a:spcBef>
          <a:spcPct val="0"/>
        </a:spcBef>
        <a:spcAft>
          <a:spcPct val="0"/>
        </a:spcAft>
        <a:defRPr sz="4400">
          <a:solidFill>
            <a:srgbClr val="AE001F"/>
          </a:solidFill>
          <a:latin typeface="Arial" charset="0"/>
        </a:defRPr>
      </a:lvl2pPr>
      <a:lvl3pPr algn="l" rtl="0" eaLnBrk="0" fontAlgn="base" hangingPunct="0">
        <a:spcBef>
          <a:spcPct val="0"/>
        </a:spcBef>
        <a:spcAft>
          <a:spcPct val="0"/>
        </a:spcAft>
        <a:defRPr sz="4400">
          <a:solidFill>
            <a:srgbClr val="AE001F"/>
          </a:solidFill>
          <a:latin typeface="Arial" charset="0"/>
        </a:defRPr>
      </a:lvl3pPr>
      <a:lvl4pPr algn="l" rtl="0" eaLnBrk="0" fontAlgn="base" hangingPunct="0">
        <a:spcBef>
          <a:spcPct val="0"/>
        </a:spcBef>
        <a:spcAft>
          <a:spcPct val="0"/>
        </a:spcAft>
        <a:defRPr sz="4400">
          <a:solidFill>
            <a:srgbClr val="AE001F"/>
          </a:solidFill>
          <a:latin typeface="Arial" charset="0"/>
        </a:defRPr>
      </a:lvl4pPr>
      <a:lvl5pPr algn="l" rtl="0" eaLnBrk="0" fontAlgn="base" hangingPunct="0">
        <a:spcBef>
          <a:spcPct val="0"/>
        </a:spcBef>
        <a:spcAft>
          <a:spcPct val="0"/>
        </a:spcAft>
        <a:defRPr sz="4400">
          <a:solidFill>
            <a:srgbClr val="AE001F"/>
          </a:solidFill>
          <a:latin typeface="Arial" charset="0"/>
        </a:defRPr>
      </a:lvl5pPr>
      <a:lvl6pPr marL="457200" algn="l" rtl="0" fontAlgn="base">
        <a:spcBef>
          <a:spcPct val="0"/>
        </a:spcBef>
        <a:spcAft>
          <a:spcPct val="0"/>
        </a:spcAft>
        <a:defRPr sz="4400">
          <a:solidFill>
            <a:srgbClr val="AE001F"/>
          </a:solidFill>
          <a:latin typeface="Arial" charset="0"/>
        </a:defRPr>
      </a:lvl6pPr>
      <a:lvl7pPr marL="914400" algn="l" rtl="0" fontAlgn="base">
        <a:spcBef>
          <a:spcPct val="0"/>
        </a:spcBef>
        <a:spcAft>
          <a:spcPct val="0"/>
        </a:spcAft>
        <a:defRPr sz="4400">
          <a:solidFill>
            <a:srgbClr val="AE001F"/>
          </a:solidFill>
          <a:latin typeface="Arial" charset="0"/>
        </a:defRPr>
      </a:lvl7pPr>
      <a:lvl8pPr marL="1371600" algn="l" rtl="0" fontAlgn="base">
        <a:spcBef>
          <a:spcPct val="0"/>
        </a:spcBef>
        <a:spcAft>
          <a:spcPct val="0"/>
        </a:spcAft>
        <a:defRPr sz="4400">
          <a:solidFill>
            <a:srgbClr val="AE001F"/>
          </a:solidFill>
          <a:latin typeface="Arial" charset="0"/>
        </a:defRPr>
      </a:lvl8pPr>
      <a:lvl9pPr marL="1828800" algn="l" rtl="0" fontAlgn="base">
        <a:spcBef>
          <a:spcPct val="0"/>
        </a:spcBef>
        <a:spcAft>
          <a:spcPct val="0"/>
        </a:spcAft>
        <a:defRPr sz="4400">
          <a:solidFill>
            <a:srgbClr val="AE001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03350" y="2492375"/>
            <a:ext cx="7054850" cy="1470025"/>
          </a:xfrm>
        </p:spPr>
        <p:txBody>
          <a:bodyPr/>
          <a:lstStyle/>
          <a:p>
            <a:pPr algn="l" eaLnBrk="1" hangingPunct="1">
              <a:defRPr/>
            </a:pPr>
            <a:r>
              <a:rPr lang="en-US" altLang="en-US" b="1" dirty="0" smtClean="0">
                <a:solidFill>
                  <a:schemeClr val="accent6">
                    <a:lumMod val="40000"/>
                    <a:lumOff val="60000"/>
                  </a:schemeClr>
                </a:solidFill>
                <a:latin typeface="Tw Cen MT Condensed" pitchFamily="34" charset="0"/>
                <a:cs typeface="Times New Roman" pitchFamily="18" charset="0"/>
              </a:rPr>
              <a:t>SHORTEST PATH</a:t>
            </a:r>
            <a:r>
              <a:rPr lang="en-US" altLang="en-US" b="1" dirty="0" smtClean="0">
                <a:latin typeface="Tw Cen MT Condensed" pitchFamily="34" charset="0"/>
                <a:cs typeface="Times New Roman" pitchFamily="18" charset="0"/>
              </a:rPr>
              <a:t/>
            </a:r>
            <a:br>
              <a:rPr lang="en-US" altLang="en-US" b="1" dirty="0" smtClean="0">
                <a:latin typeface="Tw Cen MT Condensed" pitchFamily="34" charset="0"/>
                <a:cs typeface="Times New Roman" pitchFamily="18" charset="0"/>
              </a:rPr>
            </a:br>
            <a:r>
              <a:rPr lang="en-US" altLang="en-US" b="1" dirty="0" smtClean="0">
                <a:latin typeface="Tw Cen MT Condensed" pitchFamily="34" charset="0"/>
                <a:cs typeface="Times New Roman" pitchFamily="18" charset="0"/>
              </a:rPr>
              <a:t>USING </a:t>
            </a:r>
            <a:br>
              <a:rPr lang="en-US" altLang="en-US" b="1" dirty="0" smtClean="0">
                <a:latin typeface="Tw Cen MT Condensed" pitchFamily="34" charset="0"/>
                <a:cs typeface="Times New Roman" pitchFamily="18" charset="0"/>
              </a:rPr>
            </a:br>
            <a:r>
              <a:rPr lang="en-US" altLang="en-US" b="1" dirty="0" smtClean="0">
                <a:solidFill>
                  <a:schemeClr val="accent6">
                    <a:lumMod val="75000"/>
                  </a:schemeClr>
                </a:solidFill>
                <a:latin typeface="Tw Cen MT Condensed" pitchFamily="34" charset="0"/>
                <a:cs typeface="Times New Roman" pitchFamily="18" charset="0"/>
              </a:rPr>
              <a:t>DIJKSTRA</a:t>
            </a:r>
            <a:endParaRPr lang="sl-SI" altLang="en-US" dirty="0" smtClean="0">
              <a:solidFill>
                <a:schemeClr val="accent6">
                  <a:lumMod val="75000"/>
                </a:schemeClr>
              </a:solidFill>
              <a:latin typeface="Tw Cen MT Condensed" pitchFamily="34" charset="0"/>
            </a:endParaRPr>
          </a:p>
        </p:txBody>
      </p:sp>
      <p:sp>
        <p:nvSpPr>
          <p:cNvPr id="4099" name="Rectangle 3"/>
          <p:cNvSpPr>
            <a:spLocks noGrp="1" noChangeArrowheads="1"/>
          </p:cNvSpPr>
          <p:nvPr>
            <p:ph type="subTitle" idx="1"/>
          </p:nvPr>
        </p:nvSpPr>
        <p:spPr>
          <a:xfrm>
            <a:off x="1403350" y="4389438"/>
            <a:ext cx="6400800" cy="1343025"/>
          </a:xfrm>
          <a:noFill/>
          <a:extLst>
            <a:ext uri="{909E8E84-426E-40DD-AFC4-6F175D3DCCD1}">
              <a14:hiddenFill xmlns:a14="http://schemas.microsoft.com/office/drawing/2010/main">
                <a:solidFill>
                  <a:schemeClr val="bg1">
                    <a:alpha val="63136"/>
                  </a:schemeClr>
                </a:solidFill>
              </a14:hiddenFill>
            </a:ext>
          </a:extLst>
        </p:spPr>
        <p:txBody>
          <a:bodyPr/>
          <a:lstStyle/>
          <a:p>
            <a:pPr algn="l"/>
            <a:r>
              <a:rPr lang="en-US" altLang="en-US" sz="1400" smtClean="0">
                <a:solidFill>
                  <a:schemeClr val="tx1"/>
                </a:solidFill>
                <a:latin typeface="Times New Roman" pitchFamily="18" charset="0"/>
                <a:cs typeface="Times New Roman" pitchFamily="18" charset="0"/>
              </a:rPr>
              <a:t>Maja Erkechova</a:t>
            </a:r>
          </a:p>
          <a:p>
            <a:pPr algn="l"/>
            <a:r>
              <a:rPr lang="en-US" altLang="en-US" sz="1400" smtClean="0">
                <a:solidFill>
                  <a:schemeClr val="tx1"/>
                </a:solidFill>
                <a:latin typeface="Times New Roman" pitchFamily="18" charset="0"/>
                <a:cs typeface="Times New Roman" pitchFamily="18" charset="0"/>
              </a:rPr>
              <a:t>Subject: Programming, data structures and algorithms</a:t>
            </a:r>
          </a:p>
          <a:p>
            <a:pPr algn="l"/>
            <a:r>
              <a:rPr lang="en-US" altLang="en-US" sz="1400" smtClean="0">
                <a:solidFill>
                  <a:schemeClr val="tx1"/>
                </a:solidFill>
                <a:latin typeface="Times New Roman" pitchFamily="18" charset="0"/>
                <a:cs typeface="Times New Roman" pitchFamily="18" charset="0"/>
              </a:rPr>
              <a:t>Professor: Doc. Dr. Anton Biasizzo</a:t>
            </a:r>
            <a:endParaRPr lang="sl-SI" altLang="en-US" sz="1400" smtClean="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435600" y="2349500"/>
            <a:ext cx="2903538" cy="1758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33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0113"/>
            <a:ext cx="5568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9638"/>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170113"/>
            <a:ext cx="5568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9638"/>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63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0113"/>
            <a:ext cx="5568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31913" y="5229225"/>
            <a:ext cx="4787900" cy="369888"/>
          </a:xfrm>
          <a:prstGeom prst="rect">
            <a:avLst/>
          </a:prstGeom>
          <a:noFill/>
        </p:spPr>
        <p:txBody>
          <a:bodyPr wrap="none">
            <a:spAutoFit/>
          </a:bodyPr>
          <a:lstStyle/>
          <a:p>
            <a:pPr>
              <a:defRPr/>
            </a:pPr>
            <a:r>
              <a:rPr lang="en-US" sz="1800" dirty="0">
                <a:solidFill>
                  <a:schemeClr val="accent6">
                    <a:lumMod val="40000"/>
                    <a:lumOff val="60000"/>
                  </a:schemeClr>
                </a:solidFill>
                <a:latin typeface="Times New Roman" pitchFamily="18" charset="0"/>
                <a:cs typeface="Times New Roman" pitchFamily="18" charset="0"/>
              </a:rPr>
              <a:t>shortest path found: C-A-B-E with a distance of 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8313" y="476250"/>
            <a:ext cx="7632700" cy="649288"/>
          </a:xfrm>
          <a:prstGeom prst="rect">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defRPr/>
            </a:pPr>
            <a:endParaRPr lang="en-US">
              <a:solidFill>
                <a:srgbClr val="3771B3"/>
              </a:solidFill>
            </a:endParaRP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OTHER SHORTEST PATH ALGORITHMS</a:t>
            </a:r>
            <a:endParaRPr lang="en-US" dirty="0">
              <a:solidFill>
                <a:schemeClr val="accent6">
                  <a:lumMod val="75000"/>
                </a:schemeClr>
              </a:solidFill>
              <a:latin typeface="Tw Cen MT Condensed" pitchFamily="34" charset="0"/>
            </a:endParaRPr>
          </a:p>
        </p:txBody>
      </p:sp>
      <p:sp>
        <p:nvSpPr>
          <p:cNvPr id="17412" name="Content Placeholder 2"/>
          <p:cNvSpPr>
            <a:spLocks noGrp="1"/>
          </p:cNvSpPr>
          <p:nvPr>
            <p:ph idx="1"/>
          </p:nvPr>
        </p:nvSpPr>
        <p:spPr/>
        <p:txBody>
          <a:bodyPr/>
          <a:lstStyle/>
          <a:p>
            <a:pPr>
              <a:buFont typeface="Courier New" pitchFamily="49" charset="0"/>
              <a:buChar char="o"/>
            </a:pPr>
            <a:r>
              <a:rPr lang="en-GB" sz="2000" smtClean="0">
                <a:latin typeface="Times New Roman" pitchFamily="18" charset="0"/>
                <a:cs typeface="Times New Roman" pitchFamily="18" charset="0"/>
              </a:rPr>
              <a:t>The Bellman-Ford algorithm also finds the shortest path but it is slower than Dijkstra, although it can handle graphs in which some of the edge weights are negative.</a:t>
            </a:r>
          </a:p>
          <a:p>
            <a:pPr>
              <a:buFont typeface="Courier New" pitchFamily="49" charset="0"/>
              <a:buChar char="o"/>
            </a:pPr>
            <a:r>
              <a:rPr lang="en-GB" sz="2000" smtClean="0">
                <a:latin typeface="Times New Roman" pitchFamily="18" charset="0"/>
                <a:cs typeface="Times New Roman" pitchFamily="18" charset="0"/>
              </a:rPr>
              <a:t>The Floyd-Warshall algorithm calculates the shortest distance between every pair of nodes in the graph rather than only calculating from a single node. This one is typically faster on dense graphs.</a:t>
            </a:r>
          </a:p>
          <a:p>
            <a:pPr>
              <a:buFont typeface="Courier New" pitchFamily="49" charset="0"/>
              <a:buChar char="o"/>
            </a:pPr>
            <a:r>
              <a:rPr lang="en-US" sz="2000" smtClean="0">
                <a:latin typeface="Times New Roman" pitchFamily="18" charset="0"/>
                <a:cs typeface="Times New Roman" pitchFamily="18" charset="0"/>
              </a:rPr>
              <a:t>Johnson’s algorithm on the other hand </a:t>
            </a:r>
            <a:r>
              <a:rPr lang="en-GB" sz="2000" smtClean="0">
                <a:latin typeface="Times New Roman" pitchFamily="18" charset="0"/>
                <a:cs typeface="Times New Roman" pitchFamily="18" charset="0"/>
              </a:rPr>
              <a:t>varies from the rest algorithms as it relies on two other algorithms to determine the shortest path. First, it uses Bellman-Ford to detect negative cycles and eliminate any negative edges. Then, it relies on Dijkstra’s algorithm to calculate the shortest path.</a:t>
            </a:r>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68313" y="476250"/>
            <a:ext cx="7632700" cy="649288"/>
          </a:xfrm>
          <a:prstGeom prst="rect">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defRPr/>
            </a:pPr>
            <a:endParaRPr lang="en-US">
              <a:solidFill>
                <a:srgbClr val="3771B3"/>
              </a:solidFill>
            </a:endParaRP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EUROPE TRIP PROBLEM</a:t>
            </a:r>
            <a:endParaRPr lang="en-US" dirty="0">
              <a:solidFill>
                <a:schemeClr val="accent6">
                  <a:lumMod val="75000"/>
                </a:schemeClr>
              </a:solidFill>
              <a:latin typeface="Tw Cen MT Condense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8313" y="476250"/>
            <a:ext cx="7632700" cy="4105275"/>
          </a:xfrm>
          <a:prstGeom prst="rect">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defRPr/>
            </a:pPr>
            <a:endParaRPr lang="en-US">
              <a:solidFill>
                <a:srgbClr val="3771B3"/>
              </a:solidFill>
            </a:endParaRP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OTHER SHORTEST PATH ALGORITHMS</a:t>
            </a:r>
            <a:endParaRPr lang="en-US" dirty="0">
              <a:solidFill>
                <a:schemeClr val="accent6">
                  <a:lumMod val="75000"/>
                </a:schemeClr>
              </a:solidFill>
              <a:latin typeface="Tw Cen MT Condensed" pitchFamily="34" charset="0"/>
            </a:endParaRPr>
          </a:p>
        </p:txBody>
      </p:sp>
      <p:sp>
        <p:nvSpPr>
          <p:cNvPr id="19460" name="Content Placeholder 2"/>
          <p:cNvSpPr>
            <a:spLocks noGrp="1"/>
          </p:cNvSpPr>
          <p:nvPr>
            <p:ph idx="1"/>
          </p:nvPr>
        </p:nvSpPr>
        <p:spPr>
          <a:xfrm>
            <a:off x="457200" y="1844675"/>
            <a:ext cx="7643813" cy="2625725"/>
          </a:xfrm>
          <a:noFill/>
          <a:extLst>
            <a:ext uri="{909E8E84-426E-40DD-AFC4-6F175D3DCCD1}">
              <a14:hiddenFill xmlns:a14="http://schemas.microsoft.com/office/drawing/2010/main">
                <a:solidFill>
                  <a:schemeClr val="bg1">
                    <a:alpha val="63136"/>
                  </a:schemeClr>
                </a:solidFill>
              </a14:hiddenFill>
            </a:ext>
          </a:extLst>
        </p:spPr>
        <p:txBody>
          <a:bodyPr/>
          <a:lstStyle/>
          <a:p>
            <a:pPr marL="0" indent="0">
              <a:buFontTx/>
              <a:buNone/>
            </a:pPr>
            <a:r>
              <a:rPr lang="en-GB"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Smith family who is p</a:t>
            </a:r>
            <a:r>
              <a:rPr lang="en-GB" sz="2000" dirty="0" err="1" smtClean="0">
                <a:latin typeface="Times New Roman" pitchFamily="18" charset="0"/>
                <a:cs typeface="Times New Roman" pitchFamily="18" charset="0"/>
              </a:rPr>
              <a:t>lanning</a:t>
            </a:r>
            <a:r>
              <a:rPr lang="en-GB" sz="2000" dirty="0" smtClean="0">
                <a:latin typeface="Times New Roman" pitchFamily="18" charset="0"/>
                <a:cs typeface="Times New Roman" pitchFamily="18" charset="0"/>
              </a:rPr>
              <a:t> a two months tour across Europe for the summer holidays. The father, Joseph, just bought a new car and he is looking forward to testing its performance out and enjoying driving it along the trip. Their starting city is Rome, where they currently live, and the destination city is Stockholm. As they recently moved to Europe and do not know much about the capitals nor which would they like to visit, they are open to options but they would like to see the shortest route so they can spend more time visiting the cities and less time driving.</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IMPLEMENTATION</a:t>
            </a:r>
            <a:endParaRPr lang="en-US" dirty="0">
              <a:solidFill>
                <a:schemeClr val="accent6">
                  <a:lumMod val="75000"/>
                </a:schemeClr>
              </a:solidFill>
              <a:latin typeface="Tw Cen MT Condensed" pitchFamily="34" charset="0"/>
            </a:endParaRP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7502" y="1556792"/>
            <a:ext cx="4466498" cy="424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1560" y="1556792"/>
                <a:ext cx="4330823" cy="4568825"/>
              </a:xfrm>
            </p:spPr>
            <p:txBody>
              <a:bodyPr/>
              <a:lstStyle/>
              <a:p>
                <a:pPr>
                  <a:buFont typeface="Courier New" pitchFamily="49" charset="0"/>
                  <a:buChar char="o"/>
                </a:pPr>
                <a:r>
                  <a:rPr lang="en-US" sz="2000" dirty="0" smtClean="0">
                    <a:latin typeface="Times New Roman" pitchFamily="18" charset="0"/>
                    <a:cs typeface="Times New Roman" pitchFamily="18" charset="0"/>
                  </a:rPr>
                  <a:t>Undirected graph;</a:t>
                </a:r>
              </a:p>
              <a:p>
                <a:pPr>
                  <a:buFont typeface="Courier New" pitchFamily="49" charset="0"/>
                  <a:buChar char="o"/>
                </a:pPr>
                <a:r>
                  <a:rPr lang="en-US" sz="2000" dirty="0" smtClean="0">
                    <a:latin typeface="Times New Roman" pitchFamily="18" charset="0"/>
                    <a:cs typeface="Times New Roman" pitchFamily="18" charset="0"/>
                  </a:rPr>
                  <a:t>A total of 20 nodes and 39 edges;</a:t>
                </a:r>
              </a:p>
              <a:p>
                <a:pPr>
                  <a:buFont typeface="Courier New" pitchFamily="49" charset="0"/>
                  <a:buChar char="o"/>
                </a:pPr>
                <a:r>
                  <a:rPr lang="en-US" sz="2000" dirty="0" smtClean="0">
                    <a:latin typeface="Times New Roman" pitchFamily="18" charset="0"/>
                    <a:cs typeface="Times New Roman" pitchFamily="18" charset="0"/>
                  </a:rPr>
                  <a:t>Distance between two capitals taken from Google Maps; </a:t>
                </a:r>
              </a:p>
              <a:p>
                <a:pPr>
                  <a:buFont typeface="Courier New" pitchFamily="49" charset="0"/>
                  <a:buChar char="o"/>
                </a:pPr>
                <a:r>
                  <a:rPr lang="en-US" sz="2000" dirty="0" smtClean="0">
                    <a:latin typeface="Times New Roman" pitchFamily="18" charset="0"/>
                    <a:cs typeface="Times New Roman" pitchFamily="18" charset="0"/>
                  </a:rPr>
                  <a:t>Implementation was carried out in the Python programming language;</a:t>
                </a:r>
              </a:p>
              <a:p>
                <a:pPr>
                  <a:buFont typeface="Courier New" pitchFamily="49" charset="0"/>
                  <a:buChar char="o"/>
                </a:pPr>
                <a:r>
                  <a:rPr lang="en-US" sz="2000" dirty="0" smtClean="0">
                    <a:latin typeface="Times New Roman" pitchFamily="18" charset="0"/>
                    <a:cs typeface="Times New Roman" pitchFamily="18" charset="0"/>
                  </a:rPr>
                  <a:t>Shortest path calculated:</a:t>
                </a:r>
                <a:endParaRPr lang="en-US" sz="16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Rome-Zurich-Berlin-Copenhagen-  Stockholm, with a total distance of </a:t>
                </a:r>
                <a14:m>
                  <m:oMath xmlns:m="http://schemas.openxmlformats.org/officeDocument/2006/math">
                    <m:r>
                      <a:rPr lang="en-US" sz="2000" b="0" i="1" smtClean="0">
                        <a:latin typeface="Cambria Math"/>
                        <a:cs typeface="Times New Roman" pitchFamily="18" charset="0"/>
                      </a:rPr>
                      <m:t>2794 </m:t>
                    </m:r>
                    <m:r>
                      <a:rPr lang="en-US" sz="2000" b="0" i="1" smtClean="0">
                        <a:latin typeface="Cambria Math"/>
                        <a:cs typeface="Times New Roman" pitchFamily="18" charset="0"/>
                      </a:rPr>
                      <m:t>𝑘𝑚</m:t>
                    </m:r>
                  </m:oMath>
                </a14:m>
                <a:r>
                  <a:rPr lang="en-US" sz="2000" dirty="0" smtClean="0">
                    <a:latin typeface="Times New Roman" pitchFamily="18" charset="0"/>
                    <a:cs typeface="Times New Roman" pitchFamily="18" charset="0"/>
                  </a:rPr>
                  <a:t>;</a:t>
                </a:r>
              </a:p>
              <a:p>
                <a:pPr>
                  <a:buFont typeface="Courier New" pitchFamily="49" charset="0"/>
                  <a:buChar char="o"/>
                </a:pPr>
                <a:r>
                  <a:rPr lang="en-US" sz="2000" dirty="0" smtClean="0">
                    <a:latin typeface="Times New Roman" pitchFamily="18" charset="0"/>
                    <a:cs typeface="Times New Roman" pitchFamily="18" charset="0"/>
                  </a:rPr>
                  <a:t>The graph was drawn in the </a:t>
                </a:r>
                <a:r>
                  <a:rPr lang="en-US" sz="2000" dirty="0" err="1" smtClean="0">
                    <a:latin typeface="Times New Roman" pitchFamily="18" charset="0"/>
                    <a:cs typeface="Times New Roman" pitchFamily="18" charset="0"/>
                  </a:rPr>
                  <a:t>Lucidchart</a:t>
                </a:r>
                <a:r>
                  <a:rPr lang="en-US" sz="2000" dirty="0" smtClean="0">
                    <a:latin typeface="Times New Roman" pitchFamily="18" charset="0"/>
                    <a:cs typeface="Times New Roman" pitchFamily="18" charset="0"/>
                  </a:rPr>
                  <a:t> platform.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1560" y="1556792"/>
                <a:ext cx="4330823" cy="4568825"/>
              </a:xfrm>
              <a:blipFill rotWithShape="1">
                <a:blip r:embed="rId3"/>
                <a:stretch>
                  <a:fillRect l="-1406" t="-667" r="-281"/>
                </a:stretch>
              </a:blipFill>
            </p:spPr>
            <p:txBody>
              <a:bodyPr/>
              <a:lstStyle/>
              <a:p>
                <a:r>
                  <a:rPr lang="en-US">
                    <a:noFill/>
                  </a:rPr>
                  <a:t> </a:t>
                </a:r>
              </a:p>
            </p:txBody>
          </p:sp>
        </mc:Fallback>
      </mc:AlternateContent>
    </p:spTree>
    <p:extLst>
      <p:ext uri="{BB962C8B-B14F-4D97-AF65-F5344CB8AC3E}">
        <p14:creationId xmlns:p14="http://schemas.microsoft.com/office/powerpoint/2010/main" val="404837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IMPLEMENTATION</a:t>
            </a:r>
            <a:endParaRPr lang="en-US" dirty="0">
              <a:solidFill>
                <a:schemeClr val="accent6">
                  <a:lumMod val="75000"/>
                </a:schemeClr>
              </a:solidFill>
              <a:latin typeface="Tw Cen MT Condensed" pitchFamily="34" charset="0"/>
            </a:endParaRPr>
          </a:p>
        </p:txBody>
      </p:sp>
      <p:sp>
        <p:nvSpPr>
          <p:cNvPr id="4" name="Content Placeholder 3"/>
          <p:cNvSpPr>
            <a:spLocks noGrp="1"/>
          </p:cNvSpPr>
          <p:nvPr>
            <p:ph idx="1"/>
          </p:nvPr>
        </p:nvSpPr>
        <p:spPr>
          <a:xfrm>
            <a:off x="457200" y="1557338"/>
            <a:ext cx="5338763" cy="4568825"/>
          </a:xfrm>
        </p:spPr>
        <p:txBody>
          <a:bodyPr/>
          <a:lstStyle/>
          <a:p>
            <a:pPr marL="469900">
              <a:buFont typeface="Courier New" pitchFamily="49" charset="0"/>
              <a:buChar char="o"/>
              <a:defRPr/>
            </a:pPr>
            <a:r>
              <a:rPr lang="en-US" sz="2000" dirty="0" err="1" smtClean="0">
                <a:latin typeface="Times New Roman" pitchFamily="18" charset="0"/>
                <a:cs typeface="Times New Roman" pitchFamily="18" charset="0"/>
              </a:rPr>
              <a:t>Dijkstra’s</a:t>
            </a:r>
            <a:r>
              <a:rPr lang="en-US" sz="2000" dirty="0" smtClean="0">
                <a:latin typeface="Times New Roman" pitchFamily="18" charset="0"/>
                <a:cs typeface="Times New Roman" pitchFamily="18" charset="0"/>
              </a:rPr>
              <a:t> running time depends on how the operations are implemented;</a:t>
            </a:r>
          </a:p>
          <a:p>
            <a:pPr marL="469900">
              <a:buFont typeface="Courier New" pitchFamily="49" charset="0"/>
              <a:buChar char="o"/>
              <a:defRPr/>
            </a:pPr>
            <a:r>
              <a:rPr lang="en-GB" sz="2000" dirty="0" smtClean="0">
                <a:latin typeface="Times New Roman" pitchFamily="18" charset="0"/>
                <a:cs typeface="Times New Roman" pitchFamily="18" charset="0"/>
              </a:rPr>
              <a:t>A priority queue is an abstract data type which is like a regular queue or stack data structure, but it differs from the “first come first served” policy with the additional priority in which the elements are served, and in this case the priority the lower distance between the nodes. </a:t>
            </a:r>
          </a:p>
          <a:p>
            <a:pPr marL="469900">
              <a:buFont typeface="Courier New" pitchFamily="49" charset="0"/>
              <a:buChar char="o"/>
              <a:defRPr/>
            </a:pPr>
            <a:r>
              <a:rPr lang="en-GB" sz="2000" dirty="0" smtClean="0">
                <a:latin typeface="Times New Roman" pitchFamily="18" charset="0"/>
                <a:cs typeface="Times New Roman" pitchFamily="18" charset="0"/>
              </a:rPr>
              <a:t>A heap is a kind of binary tree, where each node, except for the root node, has a parent node. Heaps are known for its maximally efficient implementation of a priority queue</a:t>
            </a:r>
          </a:p>
          <a:p>
            <a:pPr marL="469900">
              <a:buFont typeface="Courier New" pitchFamily="49" charset="0"/>
              <a:buChar char="o"/>
              <a:defRPr/>
            </a:pPr>
            <a:endParaRPr lang="en-GB" sz="2000" dirty="0" smtClean="0">
              <a:latin typeface="Times New Roman" pitchFamily="18" charset="0"/>
              <a:cs typeface="Times New Roman" pitchFamily="18" charset="0"/>
            </a:endParaRPr>
          </a:p>
          <a:p>
            <a:pPr marL="469900">
              <a:buFont typeface="Courier New" pitchFamily="49" charset="0"/>
              <a:buChar char="o"/>
              <a:defRPr/>
            </a:pPr>
            <a:endParaRPr lang="en-US" sz="2000" dirty="0" smtClean="0">
              <a:latin typeface="Times New Roman" pitchFamily="18" charset="0"/>
              <a:cs typeface="Times New Roman" pitchFamily="18" charset="0"/>
            </a:endParaRPr>
          </a:p>
          <a:p>
            <a:pPr marL="469900">
              <a:buFont typeface="Courier New" pitchFamily="49" charset="0"/>
              <a:buChar char="o"/>
              <a:defRPr/>
            </a:pPr>
            <a:endParaRPr lang="en-GB" sz="2000" dirty="0" smtClean="0">
              <a:latin typeface="Times New Roman" pitchFamily="18" charset="0"/>
              <a:cs typeface="Times New Roman" pitchFamily="18" charset="0"/>
            </a:endParaRPr>
          </a:p>
          <a:p>
            <a:pPr marL="127000" indent="0">
              <a:buFontTx/>
              <a:buNone/>
              <a:defRPr/>
            </a:pPr>
            <a:endParaRPr lang="en-GB" sz="2000"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6081713" y="2740025"/>
          <a:ext cx="2667000" cy="1265237"/>
        </p:xfrm>
        <a:graphic>
          <a:graphicData uri="http://schemas.openxmlformats.org/drawingml/2006/table">
            <a:tbl>
              <a:tblPr>
                <a:tableStyleId>{E8B1032C-EA38-4F05-BA0D-38AFFFC7BED3}</a:tableStyleId>
              </a:tblPr>
              <a:tblGrid>
                <a:gridCol w="1333500"/>
                <a:gridCol w="1333500"/>
              </a:tblGrid>
              <a:tr h="350603">
                <a:tc>
                  <a:txBody>
                    <a:bodyPr/>
                    <a:lstStyle/>
                    <a:p>
                      <a:pPr marL="0" lvl="0" indent="0" algn="l" rtl="0">
                        <a:spcBef>
                          <a:spcPts val="0"/>
                        </a:spcBef>
                        <a:spcAft>
                          <a:spcPts val="0"/>
                        </a:spcAft>
                        <a:buNone/>
                      </a:pPr>
                      <a:endParaRPr sz="200" dirty="0"/>
                    </a:p>
                  </a:txBody>
                  <a:tcPr marL="91425" marR="91425" marT="91454" marB="91454"/>
                </a:tc>
                <a:tc>
                  <a:txBody>
                    <a:bodyPr/>
                    <a:lstStyle/>
                    <a:p>
                      <a:pPr marL="0" lvl="0" indent="0" algn="ctr" rtl="0">
                        <a:spcBef>
                          <a:spcPts val="0"/>
                        </a:spcBef>
                        <a:spcAft>
                          <a:spcPts val="0"/>
                        </a:spcAft>
                        <a:buNone/>
                      </a:pPr>
                      <a:r>
                        <a:rPr lang="en-US" sz="1100" dirty="0" smtClean="0">
                          <a:sym typeface="Bebas Neue"/>
                        </a:rPr>
                        <a:t>Running time</a:t>
                      </a:r>
                      <a:endParaRPr lang="en-US" sz="1100" dirty="0">
                        <a:solidFill>
                          <a:schemeClr val="dk2"/>
                        </a:solidFill>
                        <a:latin typeface="Bebas Neue"/>
                        <a:ea typeface="Bebas Neue"/>
                        <a:cs typeface="Bebas Neue"/>
                        <a:sym typeface="Bebas Neue"/>
                      </a:endParaRPr>
                    </a:p>
                  </a:txBody>
                  <a:tcPr marL="91425" marR="91425" marT="91454" marB="91454"/>
                </a:tc>
              </a:tr>
              <a:tr h="45731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sym typeface="Bebas Neue"/>
                        </a:rPr>
                        <a:t>Priority</a:t>
                      </a:r>
                      <a:r>
                        <a:rPr lang="en-US" sz="1100" baseline="0" dirty="0" smtClean="0">
                          <a:sym typeface="Bebas Neue"/>
                        </a:rPr>
                        <a:t> queue</a:t>
                      </a:r>
                      <a:endParaRPr lang="en-US" sz="1100" dirty="0" smtClean="0">
                        <a:solidFill>
                          <a:schemeClr val="dk2"/>
                        </a:solidFill>
                        <a:latin typeface="Bebas Neue"/>
                        <a:ea typeface="Bebas Neue"/>
                        <a:cs typeface="Bebas Neue"/>
                        <a:sym typeface="Bebas Neue"/>
                      </a:endParaRPr>
                    </a:p>
                  </a:txBody>
                  <a:tcPr marL="91425" marR="91425" marT="91454" marB="91454"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u="none" strike="noStrike" cap="none" dirty="0" smtClean="0">
                          <a:effectLst/>
                          <a:sym typeface="Arial"/>
                        </a:rPr>
                        <a:t>0.004996</a:t>
                      </a:r>
                      <a:r>
                        <a:rPr lang="en-GB" sz="900" u="none" strike="noStrike" cap="none" baseline="0" dirty="0" smtClean="0">
                          <a:effectLst/>
                          <a:sym typeface="Arial"/>
                        </a:rPr>
                        <a:t> seconds</a:t>
                      </a:r>
                      <a:endParaRPr lang="en-GB" sz="900" dirty="0" smtClean="0">
                        <a:sym typeface="Quicksand"/>
                      </a:endParaRPr>
                    </a:p>
                  </a:txBody>
                  <a:tcPr marL="91425" marR="91425" marT="91454" marB="91454" anchor="ctr"/>
                </a:tc>
              </a:tr>
              <a:tr h="457317">
                <a:tc>
                  <a:txBody>
                    <a:bodyPr/>
                    <a:lstStyle/>
                    <a:p>
                      <a:pPr marL="0" lvl="0" indent="0" algn="ctr" rtl="0">
                        <a:spcBef>
                          <a:spcPts val="0"/>
                        </a:spcBef>
                        <a:spcAft>
                          <a:spcPts val="0"/>
                        </a:spcAft>
                        <a:buNone/>
                      </a:pPr>
                      <a:r>
                        <a:rPr lang="en-US" sz="1100" dirty="0" err="1" smtClean="0">
                          <a:sym typeface="Bebas Neue"/>
                        </a:rPr>
                        <a:t>heapq</a:t>
                      </a:r>
                      <a:endParaRPr lang="en-US" sz="1100" dirty="0">
                        <a:solidFill>
                          <a:schemeClr val="dk2"/>
                        </a:solidFill>
                        <a:latin typeface="Bebas Neue"/>
                        <a:ea typeface="Bebas Neue"/>
                        <a:cs typeface="Bebas Neue"/>
                        <a:sym typeface="Bebas Neue"/>
                      </a:endParaRPr>
                    </a:p>
                  </a:txBody>
                  <a:tcPr marL="91425" marR="91425" marT="91454" marB="91454"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u="none" strike="noStrike" cap="none" dirty="0" smtClean="0">
                          <a:effectLst/>
                          <a:sym typeface="Arial"/>
                        </a:rPr>
                        <a:t>0.002999 seconds</a:t>
                      </a:r>
                      <a:endParaRPr lang="en-GB" sz="900" dirty="0" smtClean="0">
                        <a:sym typeface="Quicksand"/>
                      </a:endParaRPr>
                    </a:p>
                  </a:txBody>
                  <a:tcPr marL="91425" marR="91425" marT="91454" marB="91454" anchor="ctr"/>
                </a:tc>
              </a:tr>
            </a:tbl>
          </a:graphicData>
        </a:graphic>
      </p:graphicFrame>
      <p:sp>
        <p:nvSpPr>
          <p:cNvPr id="6" name="Rectangle 4"/>
          <p:cNvSpPr>
            <a:spLocks noChangeArrowheads="1"/>
          </p:cNvSpPr>
          <p:nvPr/>
        </p:nvSpPr>
        <p:spPr bwMode="auto">
          <a:xfrm>
            <a:off x="5940425" y="4149725"/>
            <a:ext cx="3124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2750" indent="-285750">
              <a:buFontTx/>
              <a:buChar char="-"/>
              <a:defRPr/>
            </a:pPr>
            <a:r>
              <a:rPr lang="en-GB" sz="1100" dirty="0">
                <a:solidFill>
                  <a:schemeClr val="accent6">
                    <a:lumMod val="75000"/>
                  </a:schemeClr>
                </a:solidFill>
                <a:latin typeface="Quicksand" charset="0"/>
              </a:rPr>
              <a:t>Already very short running time</a:t>
            </a:r>
          </a:p>
          <a:p>
            <a:pPr marL="412750" indent="-285750">
              <a:buFontTx/>
              <a:buChar char="-"/>
              <a:defRPr/>
            </a:pPr>
            <a:r>
              <a:rPr lang="en-GB" sz="1100" dirty="0" err="1">
                <a:solidFill>
                  <a:schemeClr val="accent6">
                    <a:lumMod val="75000"/>
                  </a:schemeClr>
                </a:solidFill>
                <a:latin typeface="Quicksand" charset="0"/>
              </a:rPr>
              <a:t>Heapq</a:t>
            </a:r>
            <a:r>
              <a:rPr lang="en-GB" sz="1100" dirty="0">
                <a:solidFill>
                  <a:schemeClr val="accent6">
                    <a:lumMod val="75000"/>
                  </a:schemeClr>
                </a:solidFill>
                <a:latin typeface="Quicksand" charset="0"/>
              </a:rPr>
              <a:t> shortens the time in half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DISCUSSION</a:t>
            </a:r>
            <a:endParaRPr lang="en-US" dirty="0">
              <a:solidFill>
                <a:schemeClr val="accent6">
                  <a:lumMod val="75000"/>
                </a:schemeClr>
              </a:solidFill>
              <a:latin typeface="Tw Cen MT Condensed" pitchFamily="34" charset="0"/>
            </a:endParaRPr>
          </a:p>
        </p:txBody>
      </p:sp>
      <p:sp>
        <p:nvSpPr>
          <p:cNvPr id="5123" name="Content Placeholder 2"/>
          <p:cNvSpPr>
            <a:spLocks noGrp="1"/>
          </p:cNvSpPr>
          <p:nvPr>
            <p:ph idx="1"/>
          </p:nvPr>
        </p:nvSpPr>
        <p:spPr/>
        <p:txBody>
          <a:bodyPr/>
          <a:lstStyle/>
          <a:p>
            <a:pPr marL="0" indent="0">
              <a:buNone/>
            </a:pPr>
            <a:r>
              <a:rPr lang="en-GB" sz="2000" dirty="0" smtClean="0">
                <a:latin typeface="Times New Roman" pitchFamily="18" charset="0"/>
                <a:cs typeface="Times New Roman" pitchFamily="18" charset="0"/>
              </a:rPr>
              <a:t>Constraints:</a:t>
            </a:r>
          </a:p>
          <a:p>
            <a:pPr>
              <a:buFont typeface="Courier New" pitchFamily="49" charset="0"/>
              <a:buChar char="o"/>
            </a:pPr>
            <a:r>
              <a:rPr lang="en-GB" sz="2000" dirty="0" smtClean="0">
                <a:latin typeface="Times New Roman" pitchFamily="18" charset="0"/>
                <a:cs typeface="Times New Roman" pitchFamily="18" charset="0"/>
              </a:rPr>
              <a:t>Add </a:t>
            </a:r>
            <a:r>
              <a:rPr lang="en-GB" sz="2000" dirty="0">
                <a:latin typeface="Times New Roman" pitchFamily="18" charset="0"/>
                <a:cs typeface="Times New Roman" pitchFamily="18" charset="0"/>
              </a:rPr>
              <a:t>a limitation to the number of nodes in the shortest </a:t>
            </a:r>
            <a:r>
              <a:rPr lang="en-GB" sz="2000" dirty="0" smtClean="0">
                <a:latin typeface="Times New Roman" pitchFamily="18" charset="0"/>
                <a:cs typeface="Times New Roman" pitchFamily="18" charset="0"/>
              </a:rPr>
              <a:t>path; </a:t>
            </a:r>
          </a:p>
          <a:p>
            <a:pPr>
              <a:buFont typeface="Courier New" pitchFamily="49" charset="0"/>
              <a:buChar char="o"/>
            </a:pPr>
            <a:r>
              <a:rPr lang="en-GB" sz="2000" dirty="0" smtClean="0">
                <a:latin typeface="Times New Roman" pitchFamily="18" charset="0"/>
                <a:cs typeface="Times New Roman" pitchFamily="18" charset="0"/>
              </a:rPr>
              <a:t>Add a </a:t>
            </a:r>
            <a:r>
              <a:rPr lang="en-GB" sz="2000" dirty="0">
                <a:latin typeface="Times New Roman" pitchFamily="18" charset="0"/>
                <a:cs typeface="Times New Roman" pitchFamily="18" charset="0"/>
              </a:rPr>
              <a:t>limitation to the total distance (that is the total edge </a:t>
            </a:r>
            <a:r>
              <a:rPr lang="en-GB" sz="2000" dirty="0" smtClean="0">
                <a:latin typeface="Times New Roman" pitchFamily="18" charset="0"/>
                <a:cs typeface="Times New Roman" pitchFamily="18" charset="0"/>
              </a:rPr>
              <a:t>weight); (Although </a:t>
            </a:r>
            <a:r>
              <a:rPr lang="en-GB" sz="2000" dirty="0">
                <a:latin typeface="Times New Roman" pitchFamily="18" charset="0"/>
                <a:cs typeface="Times New Roman" pitchFamily="18" charset="0"/>
              </a:rPr>
              <a:t>both ideas are contradictory from </a:t>
            </a:r>
            <a:r>
              <a:rPr lang="en-GB" sz="2000" dirty="0" err="1">
                <a:latin typeface="Times New Roman" pitchFamily="18" charset="0"/>
                <a:cs typeface="Times New Roman" pitchFamily="18" charset="0"/>
              </a:rPr>
              <a:t>Dijkstra’s</a:t>
            </a:r>
            <a:r>
              <a:rPr lang="en-GB" sz="2000" dirty="0">
                <a:latin typeface="Times New Roman" pitchFamily="18" charset="0"/>
                <a:cs typeface="Times New Roman" pitchFamily="18" charset="0"/>
              </a:rPr>
              <a:t> algorithm core logic to simply find the shortest path between the start and destination node and another algorithm may be a more suitable option, this is an interesting area that can be a focus of future work for this </a:t>
            </a:r>
            <a:r>
              <a:rPr lang="en-GB" sz="2000" dirty="0" smtClean="0">
                <a:latin typeface="Times New Roman" pitchFamily="18" charset="0"/>
                <a:cs typeface="Times New Roman" pitchFamily="18" charset="0"/>
              </a:rPr>
              <a:t>study);</a:t>
            </a:r>
          </a:p>
          <a:p>
            <a:pPr>
              <a:buFont typeface="Courier New" pitchFamily="49" charset="0"/>
              <a:buChar char="o"/>
            </a:pPr>
            <a:r>
              <a:rPr lang="en-GB" sz="2000" dirty="0" smtClean="0">
                <a:latin typeface="Times New Roman" pitchFamily="18" charset="0"/>
                <a:cs typeface="Times New Roman" pitchFamily="18" charset="0"/>
              </a:rPr>
              <a:t>Give </a:t>
            </a:r>
            <a:r>
              <a:rPr lang="en-GB" sz="2000" dirty="0">
                <a:latin typeface="Times New Roman" pitchFamily="18" charset="0"/>
                <a:cs typeface="Times New Roman" pitchFamily="18" charset="0"/>
              </a:rPr>
              <a:t>two more path options along with the shortest </a:t>
            </a:r>
            <a:r>
              <a:rPr lang="en-GB" sz="2000" dirty="0" smtClean="0">
                <a:latin typeface="Times New Roman" pitchFamily="18" charset="0"/>
                <a:cs typeface="Times New Roman" pitchFamily="18" charset="0"/>
              </a:rPr>
              <a:t>path.</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27913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INTRODUCTION</a:t>
            </a:r>
            <a:endParaRPr lang="en-US" dirty="0">
              <a:solidFill>
                <a:schemeClr val="accent6">
                  <a:lumMod val="75000"/>
                </a:schemeClr>
              </a:solidFill>
              <a:latin typeface="Tw Cen MT Condensed" pitchFamily="34" charset="0"/>
            </a:endParaRPr>
          </a:p>
        </p:txBody>
      </p:sp>
      <p:sp>
        <p:nvSpPr>
          <p:cNvPr id="5123" name="Content Placeholder 2"/>
          <p:cNvSpPr>
            <a:spLocks noGrp="1"/>
          </p:cNvSpPr>
          <p:nvPr>
            <p:ph idx="1"/>
          </p:nvPr>
        </p:nvSpPr>
        <p:spPr/>
        <p:txBody>
          <a:bodyPr/>
          <a:lstStyle/>
          <a:p>
            <a:pPr>
              <a:buFont typeface="Courier New" pitchFamily="49" charset="0"/>
              <a:buChar char="o"/>
              <a:defRPr/>
            </a:pPr>
            <a:r>
              <a:rPr lang="en-US" sz="2000" dirty="0" smtClean="0">
                <a:latin typeface="Times New Roman" pitchFamily="18" charset="0"/>
                <a:cs typeface="Times New Roman" pitchFamily="18" charset="0"/>
              </a:rPr>
              <a:t>The shortest path problem is the classical problem in the graph theory study, aiming to find the shortest path between two nodes in a graph;</a:t>
            </a:r>
            <a:endParaRPr lang="en-US" sz="2000" dirty="0">
              <a:latin typeface="Times New Roman" pitchFamily="18" charset="0"/>
              <a:cs typeface="Times New Roman" pitchFamily="18" charset="0"/>
            </a:endParaRPr>
          </a:p>
          <a:p>
            <a:pPr>
              <a:buFont typeface="Courier New" pitchFamily="49" charset="0"/>
              <a:buChar char="o"/>
              <a:defRPr/>
            </a:pPr>
            <a:r>
              <a:rPr lang="en-US" sz="2000" dirty="0" smtClean="0">
                <a:latin typeface="Times New Roman" pitchFamily="18" charset="0"/>
                <a:cs typeface="Times New Roman" pitchFamily="18" charset="0"/>
              </a:rPr>
              <a:t>Most common algorithms for graph-based shortest path finding:</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Dijkstra’s</a:t>
            </a:r>
            <a:r>
              <a:rPr lang="en-US" sz="2000" dirty="0" smtClean="0">
                <a:latin typeface="Times New Roman" pitchFamily="18" charset="0"/>
                <a:cs typeface="Times New Roman" pitchFamily="18" charset="0"/>
              </a:rPr>
              <a:t> Algorithm,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Bellman-Ford algorithm,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Floyd-</a:t>
            </a:r>
            <a:r>
              <a:rPr lang="en-US" sz="2000" dirty="0" err="1" smtClean="0">
                <a:latin typeface="Times New Roman" pitchFamily="18" charset="0"/>
                <a:cs typeface="Times New Roman" pitchFamily="18" charset="0"/>
              </a:rPr>
              <a:t>Warshall</a:t>
            </a:r>
            <a:r>
              <a:rPr lang="en-US" sz="2000" dirty="0" smtClean="0">
                <a:latin typeface="Times New Roman" pitchFamily="18" charset="0"/>
                <a:cs typeface="Times New Roman" pitchFamily="18" charset="0"/>
              </a:rPr>
              <a:t> algorithm,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Johnson’s algorithm, etc. </a:t>
            </a:r>
            <a:endParaRPr lang="en-US" sz="2000" dirty="0">
              <a:latin typeface="Times New Roman" pitchFamily="18" charset="0"/>
              <a:cs typeface="Times New Roman" pitchFamily="18" charset="0"/>
            </a:endParaRPr>
          </a:p>
          <a:p>
            <a:pPr>
              <a:buFont typeface="Courier New" pitchFamily="49" charset="0"/>
              <a:buChar char="o"/>
              <a:defRPr/>
            </a:pPr>
            <a:r>
              <a:rPr lang="en-US" sz="2000" dirty="0" err="1" smtClean="0">
                <a:latin typeface="Times New Roman" pitchFamily="18" charset="0"/>
                <a:cs typeface="Times New Roman" pitchFamily="18" charset="0"/>
              </a:rPr>
              <a:t>Edsger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Wybe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Dijkstra</a:t>
            </a:r>
            <a:r>
              <a:rPr lang="en-US" sz="2000" dirty="0" smtClean="0">
                <a:latin typeface="Times New Roman" pitchFamily="18" charset="0"/>
                <a:cs typeface="Times New Roman" pitchFamily="18" charset="0"/>
              </a:rPr>
              <a:t> (1959)</a:t>
            </a:r>
            <a:endParaRPr lang="en-US" sz="2000" dirty="0">
              <a:latin typeface="Times New Roman" pitchFamily="18" charset="0"/>
              <a:cs typeface="Times New Roman" pitchFamily="18" charset="0"/>
            </a:endParaRPr>
          </a:p>
          <a:p>
            <a:pPr>
              <a:buFont typeface="Courier New" pitchFamily="49" charset="0"/>
              <a:buChar char="o"/>
              <a:defRPr/>
            </a:pPr>
            <a:r>
              <a:rPr lang="en-US" sz="2000" dirty="0" smtClean="0">
                <a:latin typeface="Times New Roman" pitchFamily="18" charset="0"/>
                <a:cs typeface="Times New Roman" pitchFamily="18" charset="0"/>
              </a:rPr>
              <a:t>Applied in many fields like robot path planning, guiding driver systems, geographic information science, transportation, etc.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0" indent="0">
              <a:buFontTx/>
              <a:buNone/>
              <a:defRPr/>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68313" y="476250"/>
            <a:ext cx="7632700" cy="649288"/>
          </a:xfrm>
          <a:prstGeom prst="rect">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defRPr/>
            </a:pPr>
            <a:endParaRPr lang="en-US">
              <a:solidFill>
                <a:srgbClr val="3771B3"/>
              </a:solidFill>
            </a:endParaRP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TIME ANALYSIS</a:t>
            </a:r>
            <a:endParaRPr lang="en-US" dirty="0">
              <a:solidFill>
                <a:schemeClr val="accent6">
                  <a:lumMod val="75000"/>
                </a:schemeClr>
              </a:solidFill>
              <a:latin typeface="Tw Cen MT Condensed" pitchFamily="34" charset="0"/>
            </a:endParaRPr>
          </a:p>
        </p:txBody>
      </p:sp>
      <p:sp>
        <p:nvSpPr>
          <p:cNvPr id="4" name="Content Placeholder 3"/>
          <p:cNvSpPr>
            <a:spLocks noGrp="1"/>
          </p:cNvSpPr>
          <p:nvPr>
            <p:ph idx="1"/>
          </p:nvPr>
        </p:nvSpPr>
        <p:spPr>
          <a:xfrm>
            <a:off x="457200" y="1557338"/>
            <a:ext cx="5338763" cy="4568825"/>
          </a:xfrm>
        </p:spPr>
        <p:txBody>
          <a:bodyPr/>
          <a:lstStyle/>
          <a:p>
            <a:pPr marL="469900">
              <a:buFont typeface="Courier New" pitchFamily="49" charset="0"/>
              <a:buChar char="o"/>
              <a:defRPr/>
            </a:pPr>
            <a:r>
              <a:rPr lang="en-US" sz="2000" dirty="0">
                <a:latin typeface="Times New Roman" pitchFamily="18" charset="0"/>
                <a:cs typeface="Times New Roman" pitchFamily="18" charset="0"/>
              </a:rPr>
              <a:t>The running time clearly increases with the increase of the number of nodes in the graphs</a:t>
            </a:r>
            <a:r>
              <a:rPr lang="en-US" sz="2000" dirty="0" smtClean="0">
                <a:latin typeface="Times New Roman" pitchFamily="18" charset="0"/>
                <a:cs typeface="Times New Roman" pitchFamily="18" charset="0"/>
              </a:rPr>
              <a:t>;</a:t>
            </a:r>
          </a:p>
          <a:p>
            <a:pPr marL="469900">
              <a:buFont typeface="Courier New" pitchFamily="49" charset="0"/>
              <a:buChar char="o"/>
              <a:defRPr/>
            </a:pPr>
            <a:r>
              <a:rPr lang="en-US" sz="2000" dirty="0">
                <a:latin typeface="Times New Roman" pitchFamily="18" charset="0"/>
                <a:cs typeface="Times New Roman" pitchFamily="18" charset="0"/>
              </a:rPr>
              <a:t>A strange condition occurring for the running time of 3210 </a:t>
            </a:r>
            <a:r>
              <a:rPr lang="en-US" sz="2000" dirty="0" smtClean="0">
                <a:latin typeface="Times New Roman" pitchFamily="18" charset="0"/>
                <a:cs typeface="Times New Roman" pitchFamily="18" charset="0"/>
              </a:rPr>
              <a:t>nodes;</a:t>
            </a:r>
          </a:p>
          <a:p>
            <a:pPr marL="469900">
              <a:buFont typeface="Courier New" pitchFamily="49" charset="0"/>
              <a:buChar char="o"/>
              <a:defRPr/>
            </a:pPr>
            <a:r>
              <a:rPr lang="en-US" sz="2000" dirty="0" smtClean="0">
                <a:latin typeface="Times New Roman" pitchFamily="18" charset="0"/>
                <a:cs typeface="Times New Roman" pitchFamily="18" charset="0"/>
              </a:rPr>
              <a:t>The results </a:t>
            </a:r>
            <a:r>
              <a:rPr lang="en-US" sz="2000" dirty="0">
                <a:latin typeface="Times New Roman" pitchFamily="18" charset="0"/>
                <a:cs typeface="Times New Roman" pitchFamily="18" charset="0"/>
              </a:rPr>
              <a:t>of the time analysis corroborated with the results of the Europe trip example. </a:t>
            </a:r>
            <a:endParaRPr lang="en-US" sz="2000" dirty="0" smtClean="0">
              <a:latin typeface="Times New Roman" pitchFamily="18" charset="0"/>
              <a:cs typeface="Times New Roman" pitchFamily="18" charset="0"/>
            </a:endParaRPr>
          </a:p>
          <a:p>
            <a:pPr marL="469900">
              <a:buFont typeface="Courier New" pitchFamily="49" charset="0"/>
              <a:buChar char="o"/>
              <a:defRPr/>
            </a:pPr>
            <a:r>
              <a:rPr lang="en-US" sz="2000" dirty="0">
                <a:latin typeface="Times New Roman" pitchFamily="18" charset="0"/>
                <a:cs typeface="Times New Roman" pitchFamily="18" charset="0"/>
              </a:rPr>
              <a:t>Although, in real-life problems, there would be many more nodes and the traditional </a:t>
            </a:r>
            <a:r>
              <a:rPr lang="en-US" sz="2000" dirty="0" err="1">
                <a:latin typeface="Times New Roman" pitchFamily="18" charset="0"/>
                <a:cs typeface="Times New Roman" pitchFamily="18" charset="0"/>
              </a:rPr>
              <a:t>Dijkstra</a:t>
            </a:r>
            <a:r>
              <a:rPr lang="en-US" sz="2000" dirty="0">
                <a:latin typeface="Times New Roman" pitchFamily="18" charset="0"/>
                <a:cs typeface="Times New Roman" pitchFamily="18" charset="0"/>
              </a:rPr>
              <a:t> algorithm may be seen as a shoddy option, it is still an excellent foundation with a lot of space for improvement and advancement.</a:t>
            </a:r>
          </a:p>
          <a:p>
            <a:pPr marL="469900">
              <a:buFont typeface="Courier New" pitchFamily="49" charset="0"/>
              <a:buChar char="o"/>
              <a:defRPr/>
            </a:pPr>
            <a:endParaRPr lang="en-US" sz="2000" dirty="0">
              <a:latin typeface="Times New Roman" pitchFamily="18" charset="0"/>
              <a:cs typeface="Times New Roman" pitchFamily="18" charset="0"/>
            </a:endParaRPr>
          </a:p>
          <a:p>
            <a:pPr marL="469900">
              <a:buFont typeface="Courier New" pitchFamily="49" charset="0"/>
              <a:buChar char="o"/>
              <a:defRPr/>
            </a:pPr>
            <a:endParaRPr lang="en-US" sz="2000" dirty="0">
              <a:latin typeface="Times New Roman" pitchFamily="18" charset="0"/>
              <a:cs typeface="Times New Roman" pitchFamily="18" charset="0"/>
            </a:endParaRPr>
          </a:p>
          <a:p>
            <a:pPr marL="469900">
              <a:buFont typeface="Courier New" pitchFamily="49" charset="0"/>
              <a:buChar char="o"/>
              <a:defRPr/>
            </a:pPr>
            <a:endParaRPr lang="en-GB" sz="2000" dirty="0" smtClean="0">
              <a:latin typeface="Times New Roman" pitchFamily="18" charset="0"/>
              <a:cs typeface="Times New Roman" pitchFamily="18" charset="0"/>
            </a:endParaRPr>
          </a:p>
          <a:p>
            <a:pPr marL="469900">
              <a:buFont typeface="Courier New" pitchFamily="49" charset="0"/>
              <a:buChar char="o"/>
              <a:defRPr/>
            </a:pPr>
            <a:endParaRPr lang="en-US" sz="2000" dirty="0" smtClean="0">
              <a:latin typeface="Times New Roman" pitchFamily="18" charset="0"/>
              <a:cs typeface="Times New Roman" pitchFamily="18" charset="0"/>
            </a:endParaRPr>
          </a:p>
          <a:p>
            <a:pPr marL="469900">
              <a:buFont typeface="Courier New" pitchFamily="49" charset="0"/>
              <a:buChar char="o"/>
              <a:defRPr/>
            </a:pPr>
            <a:endParaRPr lang="en-GB" sz="2000" dirty="0" smtClean="0">
              <a:latin typeface="Times New Roman" pitchFamily="18" charset="0"/>
              <a:cs typeface="Times New Roman" pitchFamily="18" charset="0"/>
            </a:endParaRPr>
          </a:p>
          <a:p>
            <a:pPr marL="127000" indent="0">
              <a:buFontTx/>
              <a:buNone/>
              <a:defRPr/>
            </a:pPr>
            <a:endParaRPr lang="en-GB" sz="2000" dirty="0">
              <a:latin typeface="Times New Roman" pitchFamily="18" charset="0"/>
              <a:cs typeface="Times New Roman" pitchFamily="18" charset="0"/>
            </a:endParaRPr>
          </a:p>
        </p:txBody>
      </p:sp>
      <p:pic>
        <p:nvPicPr>
          <p:cNvPr id="22533" name="Picture 4"/>
          <p:cNvPicPr>
            <a:picLocks noChangeAspect="1"/>
          </p:cNvPicPr>
          <p:nvPr/>
        </p:nvPicPr>
        <p:blipFill>
          <a:blip r:embed="rId2">
            <a:extLst>
              <a:ext uri="{28A0092B-C50C-407E-A947-70E740481C1C}">
                <a14:useLocalDpi xmlns:a14="http://schemas.microsoft.com/office/drawing/2010/main" val="0"/>
              </a:ext>
            </a:extLst>
          </a:blip>
          <a:srcRect l="2362" r="4921"/>
          <a:stretch>
            <a:fillRect/>
          </a:stretch>
        </p:blipFill>
        <p:spPr bwMode="auto">
          <a:xfrm>
            <a:off x="5722938" y="2198688"/>
            <a:ext cx="331311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CONCLUSION</a:t>
            </a:r>
            <a:endParaRPr lang="en-US" dirty="0">
              <a:solidFill>
                <a:schemeClr val="accent6">
                  <a:lumMod val="75000"/>
                </a:schemeClr>
              </a:solidFill>
              <a:latin typeface="Tw Cen MT Condensed" pitchFamily="34" charset="0"/>
            </a:endParaRPr>
          </a:p>
        </p:txBody>
      </p:sp>
      <p:sp>
        <p:nvSpPr>
          <p:cNvPr id="22531" name="Content Placeholder 2"/>
          <p:cNvSpPr>
            <a:spLocks noGrp="1"/>
          </p:cNvSpPr>
          <p:nvPr>
            <p:ph idx="1"/>
          </p:nvPr>
        </p:nvSpPr>
        <p:spPr/>
        <p:txBody>
          <a:bodyPr/>
          <a:lstStyle/>
          <a:p>
            <a:pPr marL="0" indent="0">
              <a:buFontTx/>
              <a:buNone/>
              <a:defRPr/>
            </a:pPr>
            <a:r>
              <a:rPr lang="en-US" sz="2000" dirty="0">
                <a:latin typeface="Times New Roman" pitchFamily="18" charset="0"/>
                <a:cs typeface="Times New Roman" pitchFamily="18" charset="0"/>
              </a:rPr>
              <a:t>With the focus on the </a:t>
            </a:r>
            <a:r>
              <a:rPr lang="en-US" sz="2000" dirty="0" err="1">
                <a:latin typeface="Times New Roman" pitchFamily="18" charset="0"/>
                <a:cs typeface="Times New Roman" pitchFamily="18" charset="0"/>
              </a:rPr>
              <a:t>Dijkstra</a:t>
            </a:r>
            <a:r>
              <a:rPr lang="en-US" sz="2000" dirty="0">
                <a:latin typeface="Times New Roman" pitchFamily="18" charset="0"/>
                <a:cs typeface="Times New Roman" pitchFamily="18" charset="0"/>
              </a:rPr>
              <a:t> algorithm, this study covers the basics and provides an example using the algorithm to solve the shortest path Europe trip problem and a discussion for the time complexity for randomly generated graphs. Although, in real-life problems, there would be many more nodes and the traditional </a:t>
            </a:r>
            <a:r>
              <a:rPr lang="en-US" sz="2000" dirty="0" err="1">
                <a:latin typeface="Times New Roman" pitchFamily="18" charset="0"/>
                <a:cs typeface="Times New Roman" pitchFamily="18" charset="0"/>
              </a:rPr>
              <a:t>Dijkstra</a:t>
            </a:r>
            <a:r>
              <a:rPr lang="en-US" sz="2000" dirty="0">
                <a:latin typeface="Times New Roman" pitchFamily="18" charset="0"/>
                <a:cs typeface="Times New Roman" pitchFamily="18" charset="0"/>
              </a:rPr>
              <a:t> algorithm may be seen as a shoddy option, it is still an excellent foundation with a lot of space for improvement and advancement.</a:t>
            </a:r>
          </a:p>
          <a:p>
            <a:pPr>
              <a:defRPr/>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oogle Shape;1958;p42"/>
          <p:cNvGrpSpPr>
            <a:grpSpLocks/>
          </p:cNvGrpSpPr>
          <p:nvPr/>
        </p:nvGrpSpPr>
        <p:grpSpPr bwMode="auto">
          <a:xfrm>
            <a:off x="3851275" y="1557338"/>
            <a:ext cx="4730750" cy="3970337"/>
            <a:chOff x="492625" y="635625"/>
            <a:chExt cx="6376825" cy="4657618"/>
          </a:xfrm>
        </p:grpSpPr>
        <p:sp>
          <p:nvSpPr>
            <p:cNvPr id="1959" name="Google Shape;1959;p42"/>
            <p:cNvSpPr/>
            <p:nvPr/>
          </p:nvSpPr>
          <p:spPr>
            <a:xfrm>
              <a:off x="3242364" y="1322814"/>
              <a:ext cx="147651" cy="33521"/>
            </a:xfrm>
            <a:custGeom>
              <a:avLst/>
              <a:gdLst/>
              <a:ahLst/>
              <a:cxnLst/>
              <a:rect l="l" t="t" r="r" b="b"/>
              <a:pathLst>
                <a:path w="5981" h="1350" extrusionOk="0">
                  <a:moveTo>
                    <a:pt x="302" y="0"/>
                  </a:moveTo>
                  <a:cubicBezTo>
                    <a:pt x="160" y="0"/>
                    <a:pt x="44" y="108"/>
                    <a:pt x="23" y="254"/>
                  </a:cubicBezTo>
                  <a:cubicBezTo>
                    <a:pt x="0" y="414"/>
                    <a:pt x="115" y="551"/>
                    <a:pt x="274" y="574"/>
                  </a:cubicBezTo>
                  <a:lnTo>
                    <a:pt x="5638" y="1350"/>
                  </a:lnTo>
                  <a:lnTo>
                    <a:pt x="5684" y="1350"/>
                  </a:lnTo>
                  <a:cubicBezTo>
                    <a:pt x="5821" y="1350"/>
                    <a:pt x="5935" y="1236"/>
                    <a:pt x="5958" y="1099"/>
                  </a:cubicBezTo>
                  <a:cubicBezTo>
                    <a:pt x="5981" y="939"/>
                    <a:pt x="5867" y="802"/>
                    <a:pt x="5730" y="779"/>
                  </a:cubicBezTo>
                  <a:lnTo>
                    <a:pt x="343" y="3"/>
                  </a:lnTo>
                  <a:cubicBezTo>
                    <a:pt x="329" y="1"/>
                    <a:pt x="316" y="0"/>
                    <a:pt x="302"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0" name="Google Shape;1960;p42"/>
            <p:cNvSpPr/>
            <p:nvPr/>
          </p:nvSpPr>
          <p:spPr>
            <a:xfrm>
              <a:off x="3021956" y="5054868"/>
              <a:ext cx="121974" cy="100564"/>
            </a:xfrm>
            <a:custGeom>
              <a:avLst/>
              <a:gdLst/>
              <a:ahLst/>
              <a:cxnLst/>
              <a:rect l="l" t="t" r="r" b="b"/>
              <a:pathLst>
                <a:path w="4909" h="3944" extrusionOk="0">
                  <a:moveTo>
                    <a:pt x="322" y="0"/>
                  </a:moveTo>
                  <a:cubicBezTo>
                    <a:pt x="243" y="0"/>
                    <a:pt x="165" y="34"/>
                    <a:pt x="115" y="109"/>
                  </a:cubicBezTo>
                  <a:cubicBezTo>
                    <a:pt x="1" y="223"/>
                    <a:pt x="23" y="406"/>
                    <a:pt x="160" y="497"/>
                  </a:cubicBezTo>
                  <a:lnTo>
                    <a:pt x="4406" y="3876"/>
                  </a:lnTo>
                  <a:cubicBezTo>
                    <a:pt x="4452" y="3921"/>
                    <a:pt x="4520" y="3944"/>
                    <a:pt x="4589" y="3944"/>
                  </a:cubicBezTo>
                  <a:cubicBezTo>
                    <a:pt x="4680" y="3944"/>
                    <a:pt x="4748" y="3898"/>
                    <a:pt x="4817" y="3830"/>
                  </a:cubicBezTo>
                  <a:cubicBezTo>
                    <a:pt x="4908" y="3716"/>
                    <a:pt x="4885" y="3533"/>
                    <a:pt x="4771" y="3419"/>
                  </a:cubicBezTo>
                  <a:lnTo>
                    <a:pt x="503" y="64"/>
                  </a:lnTo>
                  <a:cubicBezTo>
                    <a:pt x="451" y="23"/>
                    <a:pt x="386" y="0"/>
                    <a:pt x="322"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1" name="Google Shape;1961;p42"/>
            <p:cNvSpPr/>
            <p:nvPr/>
          </p:nvSpPr>
          <p:spPr>
            <a:xfrm>
              <a:off x="4442833" y="635625"/>
              <a:ext cx="77035" cy="135947"/>
            </a:xfrm>
            <a:custGeom>
              <a:avLst/>
              <a:gdLst/>
              <a:ahLst/>
              <a:cxnLst/>
              <a:rect l="l" t="t" r="r" b="b"/>
              <a:pathLst>
                <a:path w="2991" h="5461" extrusionOk="0">
                  <a:moveTo>
                    <a:pt x="310" y="1"/>
                  </a:moveTo>
                  <a:cubicBezTo>
                    <a:pt x="269" y="1"/>
                    <a:pt x="226" y="9"/>
                    <a:pt x="183" y="28"/>
                  </a:cubicBezTo>
                  <a:cubicBezTo>
                    <a:pt x="46" y="96"/>
                    <a:pt x="0" y="279"/>
                    <a:pt x="69" y="416"/>
                  </a:cubicBezTo>
                  <a:lnTo>
                    <a:pt x="2420" y="5300"/>
                  </a:lnTo>
                  <a:cubicBezTo>
                    <a:pt x="2465" y="5414"/>
                    <a:pt x="2557" y="5460"/>
                    <a:pt x="2671" y="5460"/>
                  </a:cubicBezTo>
                  <a:cubicBezTo>
                    <a:pt x="2717" y="5460"/>
                    <a:pt x="2762" y="5460"/>
                    <a:pt x="2808" y="5437"/>
                  </a:cubicBezTo>
                  <a:cubicBezTo>
                    <a:pt x="2945" y="5369"/>
                    <a:pt x="2990" y="5209"/>
                    <a:pt x="2922" y="5049"/>
                  </a:cubicBezTo>
                  <a:lnTo>
                    <a:pt x="571" y="165"/>
                  </a:lnTo>
                  <a:cubicBezTo>
                    <a:pt x="521" y="64"/>
                    <a:pt x="422" y="1"/>
                    <a:pt x="310"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2" name="Google Shape;1962;p42"/>
            <p:cNvSpPr/>
            <p:nvPr/>
          </p:nvSpPr>
          <p:spPr>
            <a:xfrm>
              <a:off x="580361" y="2931843"/>
              <a:ext cx="121972" cy="96840"/>
            </a:xfrm>
            <a:custGeom>
              <a:avLst/>
              <a:gdLst/>
              <a:ahLst/>
              <a:cxnLst/>
              <a:rect l="l" t="t" r="r" b="b"/>
              <a:pathLst>
                <a:path w="4908" h="3945" extrusionOk="0">
                  <a:moveTo>
                    <a:pt x="320" y="1"/>
                  </a:moveTo>
                  <a:cubicBezTo>
                    <a:pt x="238" y="1"/>
                    <a:pt x="154" y="35"/>
                    <a:pt x="92" y="110"/>
                  </a:cubicBezTo>
                  <a:cubicBezTo>
                    <a:pt x="0" y="224"/>
                    <a:pt x="23" y="407"/>
                    <a:pt x="137" y="498"/>
                  </a:cubicBezTo>
                  <a:lnTo>
                    <a:pt x="4406" y="3876"/>
                  </a:lnTo>
                  <a:cubicBezTo>
                    <a:pt x="4451" y="3922"/>
                    <a:pt x="4520" y="3945"/>
                    <a:pt x="4588" y="3945"/>
                  </a:cubicBezTo>
                  <a:cubicBezTo>
                    <a:pt x="4657" y="3945"/>
                    <a:pt x="4748" y="3899"/>
                    <a:pt x="4794" y="3831"/>
                  </a:cubicBezTo>
                  <a:cubicBezTo>
                    <a:pt x="4908" y="3717"/>
                    <a:pt x="4885" y="3534"/>
                    <a:pt x="4748" y="3420"/>
                  </a:cubicBezTo>
                  <a:lnTo>
                    <a:pt x="503" y="65"/>
                  </a:lnTo>
                  <a:cubicBezTo>
                    <a:pt x="451" y="23"/>
                    <a:pt x="386" y="1"/>
                    <a:pt x="320"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3" name="Google Shape;1963;p42"/>
            <p:cNvSpPr/>
            <p:nvPr/>
          </p:nvSpPr>
          <p:spPr>
            <a:xfrm>
              <a:off x="6122635" y="3039857"/>
              <a:ext cx="145511" cy="59594"/>
            </a:xfrm>
            <a:custGeom>
              <a:avLst/>
              <a:gdLst/>
              <a:ahLst/>
              <a:cxnLst/>
              <a:rect l="l" t="t" r="r" b="b"/>
              <a:pathLst>
                <a:path w="5753" h="2389" extrusionOk="0">
                  <a:moveTo>
                    <a:pt x="5428" y="1"/>
                  </a:moveTo>
                  <a:cubicBezTo>
                    <a:pt x="5399" y="1"/>
                    <a:pt x="5370" y="5"/>
                    <a:pt x="5342" y="15"/>
                  </a:cubicBezTo>
                  <a:lnTo>
                    <a:pt x="229" y="1841"/>
                  </a:lnTo>
                  <a:cubicBezTo>
                    <a:pt x="69" y="1886"/>
                    <a:pt x="1" y="2046"/>
                    <a:pt x="47" y="2206"/>
                  </a:cubicBezTo>
                  <a:cubicBezTo>
                    <a:pt x="92" y="2320"/>
                    <a:pt x="206" y="2388"/>
                    <a:pt x="321" y="2388"/>
                  </a:cubicBezTo>
                  <a:cubicBezTo>
                    <a:pt x="343" y="2388"/>
                    <a:pt x="389" y="2388"/>
                    <a:pt x="412" y="2366"/>
                  </a:cubicBezTo>
                  <a:lnTo>
                    <a:pt x="5525" y="562"/>
                  </a:lnTo>
                  <a:cubicBezTo>
                    <a:pt x="5684" y="494"/>
                    <a:pt x="5753" y="334"/>
                    <a:pt x="5707" y="197"/>
                  </a:cubicBezTo>
                  <a:cubicBezTo>
                    <a:pt x="5653" y="70"/>
                    <a:pt x="5541" y="1"/>
                    <a:pt x="5428"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4" name="Google Shape;1964;p42"/>
            <p:cNvSpPr/>
            <p:nvPr/>
          </p:nvSpPr>
          <p:spPr>
            <a:xfrm>
              <a:off x="5039858" y="4861189"/>
              <a:ext cx="47077" cy="147122"/>
            </a:xfrm>
            <a:custGeom>
              <a:avLst/>
              <a:gdLst/>
              <a:ahLst/>
              <a:cxnLst/>
              <a:rect l="l" t="t" r="r" b="b"/>
              <a:pathLst>
                <a:path w="1850" h="5870" extrusionOk="0">
                  <a:moveTo>
                    <a:pt x="300" y="0"/>
                  </a:moveTo>
                  <a:cubicBezTo>
                    <a:pt x="284" y="0"/>
                    <a:pt x="268" y="1"/>
                    <a:pt x="252" y="4"/>
                  </a:cubicBezTo>
                  <a:cubicBezTo>
                    <a:pt x="92" y="49"/>
                    <a:pt x="1" y="209"/>
                    <a:pt x="47" y="346"/>
                  </a:cubicBezTo>
                  <a:lnTo>
                    <a:pt x="1256" y="5641"/>
                  </a:lnTo>
                  <a:cubicBezTo>
                    <a:pt x="1302" y="5778"/>
                    <a:pt x="1416" y="5870"/>
                    <a:pt x="1530" y="5870"/>
                  </a:cubicBezTo>
                  <a:cubicBezTo>
                    <a:pt x="1553" y="5870"/>
                    <a:pt x="1576" y="5870"/>
                    <a:pt x="1599" y="5847"/>
                  </a:cubicBezTo>
                  <a:cubicBezTo>
                    <a:pt x="1759" y="5824"/>
                    <a:pt x="1850" y="5664"/>
                    <a:pt x="1827" y="5504"/>
                  </a:cubicBezTo>
                  <a:lnTo>
                    <a:pt x="594" y="232"/>
                  </a:lnTo>
                  <a:cubicBezTo>
                    <a:pt x="553" y="88"/>
                    <a:pt x="439" y="0"/>
                    <a:pt x="300"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5" name="Google Shape;1965;p42"/>
            <p:cNvSpPr/>
            <p:nvPr/>
          </p:nvSpPr>
          <p:spPr>
            <a:xfrm>
              <a:off x="1269400" y="4615365"/>
              <a:ext cx="77035" cy="134086"/>
            </a:xfrm>
            <a:custGeom>
              <a:avLst/>
              <a:gdLst/>
              <a:ahLst/>
              <a:cxnLst/>
              <a:rect l="l" t="t" r="r" b="b"/>
              <a:pathLst>
                <a:path w="3059" h="5442" extrusionOk="0">
                  <a:moveTo>
                    <a:pt x="2718" y="1"/>
                  </a:moveTo>
                  <a:cubicBezTo>
                    <a:pt x="2614" y="1"/>
                    <a:pt x="2513" y="52"/>
                    <a:pt x="2465" y="146"/>
                  </a:cubicBezTo>
                  <a:lnTo>
                    <a:pt x="69" y="5031"/>
                  </a:lnTo>
                  <a:cubicBezTo>
                    <a:pt x="0" y="5168"/>
                    <a:pt x="69" y="5328"/>
                    <a:pt x="206" y="5396"/>
                  </a:cubicBezTo>
                  <a:cubicBezTo>
                    <a:pt x="251" y="5419"/>
                    <a:pt x="297" y="5442"/>
                    <a:pt x="343" y="5442"/>
                  </a:cubicBezTo>
                  <a:cubicBezTo>
                    <a:pt x="434" y="5442"/>
                    <a:pt x="548" y="5373"/>
                    <a:pt x="594" y="5282"/>
                  </a:cubicBezTo>
                  <a:lnTo>
                    <a:pt x="2990" y="397"/>
                  </a:lnTo>
                  <a:cubicBezTo>
                    <a:pt x="3059" y="260"/>
                    <a:pt x="2990" y="101"/>
                    <a:pt x="2853" y="32"/>
                  </a:cubicBezTo>
                  <a:cubicBezTo>
                    <a:pt x="2811" y="11"/>
                    <a:pt x="2764" y="1"/>
                    <a:pt x="2718"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6" name="Google Shape;1966;p42"/>
            <p:cNvSpPr/>
            <p:nvPr/>
          </p:nvSpPr>
          <p:spPr>
            <a:xfrm>
              <a:off x="6794555" y="1389857"/>
              <a:ext cx="74895" cy="135949"/>
            </a:xfrm>
            <a:custGeom>
              <a:avLst/>
              <a:gdLst/>
              <a:ahLst/>
              <a:cxnLst/>
              <a:rect l="l" t="t" r="r" b="b"/>
              <a:pathLst>
                <a:path w="3036" h="5438" extrusionOk="0">
                  <a:moveTo>
                    <a:pt x="2736" y="1"/>
                  </a:moveTo>
                  <a:cubicBezTo>
                    <a:pt x="2627" y="1"/>
                    <a:pt x="2515" y="65"/>
                    <a:pt x="2465" y="165"/>
                  </a:cubicBezTo>
                  <a:lnTo>
                    <a:pt x="69" y="5027"/>
                  </a:lnTo>
                  <a:cubicBezTo>
                    <a:pt x="0" y="5164"/>
                    <a:pt x="69" y="5346"/>
                    <a:pt x="206" y="5415"/>
                  </a:cubicBezTo>
                  <a:cubicBezTo>
                    <a:pt x="251" y="5437"/>
                    <a:pt x="297" y="5437"/>
                    <a:pt x="320" y="5437"/>
                  </a:cubicBezTo>
                  <a:cubicBezTo>
                    <a:pt x="434" y="5437"/>
                    <a:pt x="525" y="5392"/>
                    <a:pt x="594" y="5278"/>
                  </a:cubicBezTo>
                  <a:lnTo>
                    <a:pt x="2967" y="416"/>
                  </a:lnTo>
                  <a:cubicBezTo>
                    <a:pt x="3036" y="279"/>
                    <a:pt x="2990" y="96"/>
                    <a:pt x="2853" y="28"/>
                  </a:cubicBezTo>
                  <a:cubicBezTo>
                    <a:pt x="2817" y="9"/>
                    <a:pt x="2777" y="1"/>
                    <a:pt x="2736"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7" name="Google Shape;1967;p42"/>
            <p:cNvSpPr/>
            <p:nvPr/>
          </p:nvSpPr>
          <p:spPr>
            <a:xfrm>
              <a:off x="1096070" y="2300523"/>
              <a:ext cx="72756" cy="76354"/>
            </a:xfrm>
            <a:custGeom>
              <a:avLst/>
              <a:gdLst/>
              <a:ahLst/>
              <a:cxnLst/>
              <a:rect l="l" t="t" r="r" b="b"/>
              <a:pathLst>
                <a:path w="2991" h="2992" extrusionOk="0">
                  <a:moveTo>
                    <a:pt x="1484" y="572"/>
                  </a:moveTo>
                  <a:cubicBezTo>
                    <a:pt x="2009" y="572"/>
                    <a:pt x="2420" y="982"/>
                    <a:pt x="2420" y="1485"/>
                  </a:cubicBezTo>
                  <a:cubicBezTo>
                    <a:pt x="2420" y="2010"/>
                    <a:pt x="2009" y="2420"/>
                    <a:pt x="1484" y="2420"/>
                  </a:cubicBezTo>
                  <a:cubicBezTo>
                    <a:pt x="982" y="2420"/>
                    <a:pt x="571" y="2010"/>
                    <a:pt x="571" y="1485"/>
                  </a:cubicBezTo>
                  <a:cubicBezTo>
                    <a:pt x="571" y="982"/>
                    <a:pt x="982" y="572"/>
                    <a:pt x="1484" y="572"/>
                  </a:cubicBezTo>
                  <a:close/>
                  <a:moveTo>
                    <a:pt x="1484" y="1"/>
                  </a:moveTo>
                  <a:cubicBezTo>
                    <a:pt x="663" y="1"/>
                    <a:pt x="1" y="663"/>
                    <a:pt x="1" y="1485"/>
                  </a:cubicBezTo>
                  <a:cubicBezTo>
                    <a:pt x="1" y="2306"/>
                    <a:pt x="663" y="2991"/>
                    <a:pt x="1484" y="2991"/>
                  </a:cubicBezTo>
                  <a:cubicBezTo>
                    <a:pt x="2306" y="2991"/>
                    <a:pt x="2991" y="2306"/>
                    <a:pt x="2991" y="1485"/>
                  </a:cubicBezTo>
                  <a:cubicBezTo>
                    <a:pt x="2991" y="663"/>
                    <a:pt x="2306" y="1"/>
                    <a:pt x="1484"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8" name="Google Shape;1968;p42"/>
            <p:cNvSpPr/>
            <p:nvPr/>
          </p:nvSpPr>
          <p:spPr>
            <a:xfrm>
              <a:off x="5709638" y="5218751"/>
              <a:ext cx="72756" cy="74492"/>
            </a:xfrm>
            <a:custGeom>
              <a:avLst/>
              <a:gdLst/>
              <a:ahLst/>
              <a:cxnLst/>
              <a:rect l="l" t="t" r="r" b="b"/>
              <a:pathLst>
                <a:path w="2968" h="2991" extrusionOk="0">
                  <a:moveTo>
                    <a:pt x="1484" y="571"/>
                  </a:moveTo>
                  <a:cubicBezTo>
                    <a:pt x="1986" y="571"/>
                    <a:pt x="2397" y="982"/>
                    <a:pt x="2397" y="1507"/>
                  </a:cubicBezTo>
                  <a:cubicBezTo>
                    <a:pt x="2397" y="2009"/>
                    <a:pt x="1986" y="2420"/>
                    <a:pt x="1484" y="2420"/>
                  </a:cubicBezTo>
                  <a:cubicBezTo>
                    <a:pt x="982" y="2420"/>
                    <a:pt x="571" y="2009"/>
                    <a:pt x="571" y="1507"/>
                  </a:cubicBezTo>
                  <a:cubicBezTo>
                    <a:pt x="571" y="982"/>
                    <a:pt x="982" y="571"/>
                    <a:pt x="1484" y="571"/>
                  </a:cubicBezTo>
                  <a:close/>
                  <a:moveTo>
                    <a:pt x="1484" y="1"/>
                  </a:moveTo>
                  <a:cubicBezTo>
                    <a:pt x="663" y="1"/>
                    <a:pt x="1" y="686"/>
                    <a:pt x="1" y="1507"/>
                  </a:cubicBezTo>
                  <a:cubicBezTo>
                    <a:pt x="1" y="2329"/>
                    <a:pt x="663" y="2991"/>
                    <a:pt x="1484" y="2991"/>
                  </a:cubicBezTo>
                  <a:cubicBezTo>
                    <a:pt x="2306" y="2991"/>
                    <a:pt x="2968" y="2329"/>
                    <a:pt x="2968" y="1507"/>
                  </a:cubicBezTo>
                  <a:cubicBezTo>
                    <a:pt x="2968" y="686"/>
                    <a:pt x="2306" y="1"/>
                    <a:pt x="1484"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69" name="Google Shape;1969;p42"/>
            <p:cNvSpPr/>
            <p:nvPr/>
          </p:nvSpPr>
          <p:spPr>
            <a:xfrm>
              <a:off x="1498366" y="855377"/>
              <a:ext cx="74896" cy="74492"/>
            </a:xfrm>
            <a:custGeom>
              <a:avLst/>
              <a:gdLst/>
              <a:ahLst/>
              <a:cxnLst/>
              <a:rect l="l" t="t" r="r" b="b"/>
              <a:pathLst>
                <a:path w="2991" h="2968" extrusionOk="0">
                  <a:moveTo>
                    <a:pt x="1484" y="571"/>
                  </a:moveTo>
                  <a:cubicBezTo>
                    <a:pt x="2009" y="571"/>
                    <a:pt x="2420" y="982"/>
                    <a:pt x="2420" y="1484"/>
                  </a:cubicBezTo>
                  <a:cubicBezTo>
                    <a:pt x="2420" y="1986"/>
                    <a:pt x="2009" y="2397"/>
                    <a:pt x="1484" y="2397"/>
                  </a:cubicBezTo>
                  <a:cubicBezTo>
                    <a:pt x="982" y="2397"/>
                    <a:pt x="571" y="1986"/>
                    <a:pt x="571" y="1484"/>
                  </a:cubicBezTo>
                  <a:cubicBezTo>
                    <a:pt x="571" y="982"/>
                    <a:pt x="982" y="571"/>
                    <a:pt x="1484" y="571"/>
                  </a:cubicBezTo>
                  <a:close/>
                  <a:moveTo>
                    <a:pt x="1484" y="0"/>
                  </a:moveTo>
                  <a:cubicBezTo>
                    <a:pt x="662" y="0"/>
                    <a:pt x="0" y="662"/>
                    <a:pt x="0" y="1484"/>
                  </a:cubicBezTo>
                  <a:cubicBezTo>
                    <a:pt x="0" y="2306"/>
                    <a:pt x="662" y="2968"/>
                    <a:pt x="1484" y="2968"/>
                  </a:cubicBezTo>
                  <a:cubicBezTo>
                    <a:pt x="2305" y="2968"/>
                    <a:pt x="2990" y="2306"/>
                    <a:pt x="2990" y="1484"/>
                  </a:cubicBezTo>
                  <a:cubicBezTo>
                    <a:pt x="2990" y="662"/>
                    <a:pt x="2305" y="0"/>
                    <a:pt x="1484"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0" name="Google Shape;1970;p42"/>
            <p:cNvSpPr/>
            <p:nvPr/>
          </p:nvSpPr>
          <p:spPr>
            <a:xfrm>
              <a:off x="603898" y="4192623"/>
              <a:ext cx="74896" cy="74492"/>
            </a:xfrm>
            <a:custGeom>
              <a:avLst/>
              <a:gdLst/>
              <a:ahLst/>
              <a:cxnLst/>
              <a:rect l="l" t="t" r="r" b="b"/>
              <a:pathLst>
                <a:path w="2991" h="2968" extrusionOk="0">
                  <a:moveTo>
                    <a:pt x="1484" y="571"/>
                  </a:moveTo>
                  <a:cubicBezTo>
                    <a:pt x="2009" y="571"/>
                    <a:pt x="2420" y="982"/>
                    <a:pt x="2420" y="1484"/>
                  </a:cubicBezTo>
                  <a:cubicBezTo>
                    <a:pt x="2420" y="1986"/>
                    <a:pt x="2009" y="2397"/>
                    <a:pt x="1484" y="2397"/>
                  </a:cubicBezTo>
                  <a:cubicBezTo>
                    <a:pt x="982" y="2397"/>
                    <a:pt x="571" y="1986"/>
                    <a:pt x="571" y="1484"/>
                  </a:cubicBezTo>
                  <a:cubicBezTo>
                    <a:pt x="571" y="982"/>
                    <a:pt x="982" y="571"/>
                    <a:pt x="1484" y="571"/>
                  </a:cubicBezTo>
                  <a:close/>
                  <a:moveTo>
                    <a:pt x="1484" y="1"/>
                  </a:moveTo>
                  <a:cubicBezTo>
                    <a:pt x="662" y="1"/>
                    <a:pt x="0" y="662"/>
                    <a:pt x="0" y="1484"/>
                  </a:cubicBezTo>
                  <a:cubicBezTo>
                    <a:pt x="0" y="2306"/>
                    <a:pt x="662" y="2968"/>
                    <a:pt x="1484" y="2968"/>
                  </a:cubicBezTo>
                  <a:cubicBezTo>
                    <a:pt x="2305" y="2968"/>
                    <a:pt x="2990" y="2306"/>
                    <a:pt x="2990" y="1484"/>
                  </a:cubicBezTo>
                  <a:cubicBezTo>
                    <a:pt x="2990" y="662"/>
                    <a:pt x="2305" y="1"/>
                    <a:pt x="1484"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1" name="Google Shape;1971;p42"/>
            <p:cNvSpPr/>
            <p:nvPr/>
          </p:nvSpPr>
          <p:spPr>
            <a:xfrm>
              <a:off x="6246747" y="793920"/>
              <a:ext cx="74895" cy="76355"/>
            </a:xfrm>
            <a:custGeom>
              <a:avLst/>
              <a:gdLst/>
              <a:ahLst/>
              <a:cxnLst/>
              <a:rect l="l" t="t" r="r" b="b"/>
              <a:pathLst>
                <a:path w="2968" h="2992" extrusionOk="0">
                  <a:moveTo>
                    <a:pt x="1484" y="572"/>
                  </a:moveTo>
                  <a:cubicBezTo>
                    <a:pt x="1986" y="572"/>
                    <a:pt x="2397" y="982"/>
                    <a:pt x="2397" y="1485"/>
                  </a:cubicBezTo>
                  <a:cubicBezTo>
                    <a:pt x="2397" y="2010"/>
                    <a:pt x="1986" y="2420"/>
                    <a:pt x="1484" y="2420"/>
                  </a:cubicBezTo>
                  <a:cubicBezTo>
                    <a:pt x="982" y="2420"/>
                    <a:pt x="571" y="2010"/>
                    <a:pt x="571" y="1485"/>
                  </a:cubicBezTo>
                  <a:cubicBezTo>
                    <a:pt x="571" y="982"/>
                    <a:pt x="982" y="572"/>
                    <a:pt x="1484" y="572"/>
                  </a:cubicBezTo>
                  <a:close/>
                  <a:moveTo>
                    <a:pt x="1484" y="1"/>
                  </a:moveTo>
                  <a:cubicBezTo>
                    <a:pt x="662" y="1"/>
                    <a:pt x="0" y="663"/>
                    <a:pt x="0" y="1485"/>
                  </a:cubicBezTo>
                  <a:cubicBezTo>
                    <a:pt x="0" y="2306"/>
                    <a:pt x="662" y="2991"/>
                    <a:pt x="1484" y="2991"/>
                  </a:cubicBezTo>
                  <a:cubicBezTo>
                    <a:pt x="2306" y="2991"/>
                    <a:pt x="2968" y="2306"/>
                    <a:pt x="2968" y="1485"/>
                  </a:cubicBezTo>
                  <a:cubicBezTo>
                    <a:pt x="2968" y="663"/>
                    <a:pt x="2306" y="1"/>
                    <a:pt x="1484"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2" name="Google Shape;1972;p42"/>
            <p:cNvSpPr/>
            <p:nvPr/>
          </p:nvSpPr>
          <p:spPr>
            <a:xfrm>
              <a:off x="3710996" y="885174"/>
              <a:ext cx="74896" cy="74492"/>
            </a:xfrm>
            <a:custGeom>
              <a:avLst/>
              <a:gdLst/>
              <a:ahLst/>
              <a:cxnLst/>
              <a:rect l="l" t="t" r="r" b="b"/>
              <a:pathLst>
                <a:path w="2991" h="2991" extrusionOk="0">
                  <a:moveTo>
                    <a:pt x="1484" y="571"/>
                  </a:moveTo>
                  <a:cubicBezTo>
                    <a:pt x="2009" y="571"/>
                    <a:pt x="2420" y="982"/>
                    <a:pt x="2420" y="1507"/>
                  </a:cubicBezTo>
                  <a:cubicBezTo>
                    <a:pt x="2420" y="2009"/>
                    <a:pt x="2009" y="2420"/>
                    <a:pt x="1484" y="2420"/>
                  </a:cubicBezTo>
                  <a:cubicBezTo>
                    <a:pt x="982" y="2420"/>
                    <a:pt x="571" y="2009"/>
                    <a:pt x="571" y="1507"/>
                  </a:cubicBezTo>
                  <a:cubicBezTo>
                    <a:pt x="571" y="982"/>
                    <a:pt x="982" y="571"/>
                    <a:pt x="1484" y="571"/>
                  </a:cubicBezTo>
                  <a:close/>
                  <a:moveTo>
                    <a:pt x="1484" y="0"/>
                  </a:moveTo>
                  <a:cubicBezTo>
                    <a:pt x="663" y="0"/>
                    <a:pt x="1" y="685"/>
                    <a:pt x="1" y="1507"/>
                  </a:cubicBezTo>
                  <a:cubicBezTo>
                    <a:pt x="1" y="2328"/>
                    <a:pt x="663" y="2990"/>
                    <a:pt x="1484" y="2990"/>
                  </a:cubicBezTo>
                  <a:cubicBezTo>
                    <a:pt x="2306" y="2990"/>
                    <a:pt x="2991" y="2328"/>
                    <a:pt x="2991" y="1507"/>
                  </a:cubicBezTo>
                  <a:cubicBezTo>
                    <a:pt x="2991" y="685"/>
                    <a:pt x="2306" y="0"/>
                    <a:pt x="1484"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3" name="Google Shape;1973;p42"/>
            <p:cNvSpPr/>
            <p:nvPr/>
          </p:nvSpPr>
          <p:spPr>
            <a:xfrm>
              <a:off x="1815067" y="4928232"/>
              <a:ext cx="74896" cy="74492"/>
            </a:xfrm>
            <a:custGeom>
              <a:avLst/>
              <a:gdLst/>
              <a:ahLst/>
              <a:cxnLst/>
              <a:rect l="l" t="t" r="r" b="b"/>
              <a:pathLst>
                <a:path w="2991" h="2968" extrusionOk="0">
                  <a:moveTo>
                    <a:pt x="1507" y="571"/>
                  </a:moveTo>
                  <a:cubicBezTo>
                    <a:pt x="2009" y="571"/>
                    <a:pt x="2420" y="982"/>
                    <a:pt x="2420" y="1484"/>
                  </a:cubicBezTo>
                  <a:cubicBezTo>
                    <a:pt x="2420" y="1986"/>
                    <a:pt x="2009" y="2397"/>
                    <a:pt x="1507" y="2397"/>
                  </a:cubicBezTo>
                  <a:cubicBezTo>
                    <a:pt x="982" y="2397"/>
                    <a:pt x="571" y="1986"/>
                    <a:pt x="571" y="1484"/>
                  </a:cubicBezTo>
                  <a:cubicBezTo>
                    <a:pt x="571" y="982"/>
                    <a:pt x="982" y="571"/>
                    <a:pt x="1507" y="571"/>
                  </a:cubicBezTo>
                  <a:close/>
                  <a:moveTo>
                    <a:pt x="1507" y="0"/>
                  </a:moveTo>
                  <a:cubicBezTo>
                    <a:pt x="686" y="0"/>
                    <a:pt x="1" y="662"/>
                    <a:pt x="1" y="1484"/>
                  </a:cubicBezTo>
                  <a:cubicBezTo>
                    <a:pt x="1" y="2306"/>
                    <a:pt x="686" y="2968"/>
                    <a:pt x="1507" y="2968"/>
                  </a:cubicBezTo>
                  <a:cubicBezTo>
                    <a:pt x="2306" y="2968"/>
                    <a:pt x="2991" y="2306"/>
                    <a:pt x="2991" y="1484"/>
                  </a:cubicBezTo>
                  <a:cubicBezTo>
                    <a:pt x="2991" y="662"/>
                    <a:pt x="2306" y="0"/>
                    <a:pt x="1507"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4" name="Google Shape;1974;p42"/>
            <p:cNvSpPr/>
            <p:nvPr/>
          </p:nvSpPr>
          <p:spPr>
            <a:xfrm>
              <a:off x="5536309" y="4855602"/>
              <a:ext cx="27818" cy="27934"/>
            </a:xfrm>
            <a:custGeom>
              <a:avLst/>
              <a:gdLst/>
              <a:ahLst/>
              <a:cxnLst/>
              <a:rect l="l" t="t" r="r" b="b"/>
              <a:pathLst>
                <a:path w="1142" h="1136" extrusionOk="0">
                  <a:moveTo>
                    <a:pt x="560" y="0"/>
                  </a:moveTo>
                  <a:cubicBezTo>
                    <a:pt x="411" y="0"/>
                    <a:pt x="263" y="52"/>
                    <a:pt x="160" y="154"/>
                  </a:cubicBezTo>
                  <a:cubicBezTo>
                    <a:pt x="46" y="269"/>
                    <a:pt x="1" y="428"/>
                    <a:pt x="1" y="565"/>
                  </a:cubicBezTo>
                  <a:cubicBezTo>
                    <a:pt x="1" y="634"/>
                    <a:pt x="1" y="725"/>
                    <a:pt x="46" y="794"/>
                  </a:cubicBezTo>
                  <a:cubicBezTo>
                    <a:pt x="69" y="862"/>
                    <a:pt x="115" y="908"/>
                    <a:pt x="160" y="976"/>
                  </a:cubicBezTo>
                  <a:cubicBezTo>
                    <a:pt x="275" y="1090"/>
                    <a:pt x="411" y="1136"/>
                    <a:pt x="571" y="1136"/>
                  </a:cubicBezTo>
                  <a:cubicBezTo>
                    <a:pt x="640" y="1136"/>
                    <a:pt x="708" y="1113"/>
                    <a:pt x="777" y="1090"/>
                  </a:cubicBezTo>
                  <a:cubicBezTo>
                    <a:pt x="845" y="1067"/>
                    <a:pt x="914" y="1022"/>
                    <a:pt x="959" y="976"/>
                  </a:cubicBezTo>
                  <a:cubicBezTo>
                    <a:pt x="1073" y="862"/>
                    <a:pt x="1142" y="725"/>
                    <a:pt x="1142" y="565"/>
                  </a:cubicBezTo>
                  <a:cubicBezTo>
                    <a:pt x="1142" y="428"/>
                    <a:pt x="1073" y="269"/>
                    <a:pt x="959" y="154"/>
                  </a:cubicBezTo>
                  <a:cubicBezTo>
                    <a:pt x="857" y="52"/>
                    <a:pt x="708" y="0"/>
                    <a:pt x="560"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5" name="Google Shape;1975;p42"/>
            <p:cNvSpPr/>
            <p:nvPr/>
          </p:nvSpPr>
          <p:spPr>
            <a:xfrm>
              <a:off x="680934" y="2064010"/>
              <a:ext cx="27819" cy="27935"/>
            </a:xfrm>
            <a:custGeom>
              <a:avLst/>
              <a:gdLst/>
              <a:ahLst/>
              <a:cxnLst/>
              <a:rect l="l" t="t" r="r" b="b"/>
              <a:pathLst>
                <a:path w="1142" h="1156" extrusionOk="0">
                  <a:moveTo>
                    <a:pt x="549" y="1"/>
                  </a:moveTo>
                  <a:cubicBezTo>
                    <a:pt x="406" y="1"/>
                    <a:pt x="269" y="66"/>
                    <a:pt x="160" y="174"/>
                  </a:cubicBezTo>
                  <a:cubicBezTo>
                    <a:pt x="46" y="289"/>
                    <a:pt x="1" y="426"/>
                    <a:pt x="1" y="585"/>
                  </a:cubicBezTo>
                  <a:cubicBezTo>
                    <a:pt x="1" y="722"/>
                    <a:pt x="46" y="882"/>
                    <a:pt x="160" y="973"/>
                  </a:cubicBezTo>
                  <a:cubicBezTo>
                    <a:pt x="275" y="1087"/>
                    <a:pt x="411" y="1156"/>
                    <a:pt x="571" y="1156"/>
                  </a:cubicBezTo>
                  <a:cubicBezTo>
                    <a:pt x="594" y="1156"/>
                    <a:pt x="640" y="1133"/>
                    <a:pt x="663" y="1133"/>
                  </a:cubicBezTo>
                  <a:cubicBezTo>
                    <a:pt x="708" y="1133"/>
                    <a:pt x="754" y="1110"/>
                    <a:pt x="777" y="1110"/>
                  </a:cubicBezTo>
                  <a:cubicBezTo>
                    <a:pt x="822" y="1087"/>
                    <a:pt x="845" y="1065"/>
                    <a:pt x="868" y="1042"/>
                  </a:cubicBezTo>
                  <a:cubicBezTo>
                    <a:pt x="914" y="1019"/>
                    <a:pt x="936" y="996"/>
                    <a:pt x="959" y="973"/>
                  </a:cubicBezTo>
                  <a:cubicBezTo>
                    <a:pt x="1073" y="882"/>
                    <a:pt x="1142" y="722"/>
                    <a:pt x="1142" y="585"/>
                  </a:cubicBezTo>
                  <a:cubicBezTo>
                    <a:pt x="1142" y="426"/>
                    <a:pt x="1073" y="289"/>
                    <a:pt x="959" y="174"/>
                  </a:cubicBezTo>
                  <a:cubicBezTo>
                    <a:pt x="936" y="152"/>
                    <a:pt x="914" y="129"/>
                    <a:pt x="868" y="106"/>
                  </a:cubicBezTo>
                  <a:cubicBezTo>
                    <a:pt x="845" y="83"/>
                    <a:pt x="822" y="60"/>
                    <a:pt x="777" y="37"/>
                  </a:cubicBezTo>
                  <a:cubicBezTo>
                    <a:pt x="754" y="37"/>
                    <a:pt x="708" y="15"/>
                    <a:pt x="663" y="15"/>
                  </a:cubicBezTo>
                  <a:cubicBezTo>
                    <a:pt x="624" y="5"/>
                    <a:pt x="586" y="1"/>
                    <a:pt x="549"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6" name="Google Shape;1976;p42"/>
            <p:cNvSpPr/>
            <p:nvPr/>
          </p:nvSpPr>
          <p:spPr>
            <a:xfrm>
              <a:off x="5499931" y="818131"/>
              <a:ext cx="25678" cy="27934"/>
            </a:xfrm>
            <a:custGeom>
              <a:avLst/>
              <a:gdLst/>
              <a:ahLst/>
              <a:cxnLst/>
              <a:rect l="l" t="t" r="r" b="b"/>
              <a:pathLst>
                <a:path w="1142" h="1137" extrusionOk="0">
                  <a:moveTo>
                    <a:pt x="571" y="1"/>
                  </a:moveTo>
                  <a:cubicBezTo>
                    <a:pt x="531" y="1"/>
                    <a:pt x="491" y="6"/>
                    <a:pt x="457" y="18"/>
                  </a:cubicBezTo>
                  <a:cubicBezTo>
                    <a:pt x="411" y="18"/>
                    <a:pt x="389" y="41"/>
                    <a:pt x="343" y="41"/>
                  </a:cubicBezTo>
                  <a:cubicBezTo>
                    <a:pt x="320" y="63"/>
                    <a:pt x="274" y="86"/>
                    <a:pt x="252" y="109"/>
                  </a:cubicBezTo>
                  <a:cubicBezTo>
                    <a:pt x="229" y="109"/>
                    <a:pt x="183" y="132"/>
                    <a:pt x="160" y="178"/>
                  </a:cubicBezTo>
                  <a:cubicBezTo>
                    <a:pt x="46" y="269"/>
                    <a:pt x="0" y="429"/>
                    <a:pt x="0" y="566"/>
                  </a:cubicBezTo>
                  <a:cubicBezTo>
                    <a:pt x="0" y="725"/>
                    <a:pt x="46" y="862"/>
                    <a:pt x="160" y="976"/>
                  </a:cubicBezTo>
                  <a:cubicBezTo>
                    <a:pt x="183" y="999"/>
                    <a:pt x="229" y="1022"/>
                    <a:pt x="252" y="1045"/>
                  </a:cubicBezTo>
                  <a:cubicBezTo>
                    <a:pt x="274" y="1068"/>
                    <a:pt x="320" y="1091"/>
                    <a:pt x="343" y="1091"/>
                  </a:cubicBezTo>
                  <a:cubicBezTo>
                    <a:pt x="389" y="1113"/>
                    <a:pt x="411" y="1136"/>
                    <a:pt x="457" y="1136"/>
                  </a:cubicBezTo>
                  <a:lnTo>
                    <a:pt x="685" y="1136"/>
                  </a:lnTo>
                  <a:cubicBezTo>
                    <a:pt x="708" y="1136"/>
                    <a:pt x="754" y="1113"/>
                    <a:pt x="777" y="1091"/>
                  </a:cubicBezTo>
                  <a:cubicBezTo>
                    <a:pt x="822" y="1091"/>
                    <a:pt x="845" y="1068"/>
                    <a:pt x="891" y="1045"/>
                  </a:cubicBezTo>
                  <a:cubicBezTo>
                    <a:pt x="914" y="1022"/>
                    <a:pt x="936" y="999"/>
                    <a:pt x="982" y="976"/>
                  </a:cubicBezTo>
                  <a:cubicBezTo>
                    <a:pt x="1073" y="862"/>
                    <a:pt x="1142" y="725"/>
                    <a:pt x="1142" y="566"/>
                  </a:cubicBezTo>
                  <a:cubicBezTo>
                    <a:pt x="1142" y="429"/>
                    <a:pt x="1073" y="269"/>
                    <a:pt x="982" y="178"/>
                  </a:cubicBezTo>
                  <a:cubicBezTo>
                    <a:pt x="936" y="132"/>
                    <a:pt x="914" y="109"/>
                    <a:pt x="891" y="109"/>
                  </a:cubicBezTo>
                  <a:cubicBezTo>
                    <a:pt x="845" y="86"/>
                    <a:pt x="822" y="63"/>
                    <a:pt x="777" y="41"/>
                  </a:cubicBezTo>
                  <a:cubicBezTo>
                    <a:pt x="754" y="41"/>
                    <a:pt x="708" y="18"/>
                    <a:pt x="685" y="18"/>
                  </a:cubicBezTo>
                  <a:cubicBezTo>
                    <a:pt x="651" y="6"/>
                    <a:pt x="611" y="1"/>
                    <a:pt x="571"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7" name="Google Shape;1977;p42"/>
            <p:cNvSpPr/>
            <p:nvPr/>
          </p:nvSpPr>
          <p:spPr>
            <a:xfrm>
              <a:off x="492625" y="4885399"/>
              <a:ext cx="27819" cy="27934"/>
            </a:xfrm>
            <a:custGeom>
              <a:avLst/>
              <a:gdLst/>
              <a:ahLst/>
              <a:cxnLst/>
              <a:rect l="l" t="t" r="r" b="b"/>
              <a:pathLst>
                <a:path w="1142" h="1131" extrusionOk="0">
                  <a:moveTo>
                    <a:pt x="559" y="1"/>
                  </a:moveTo>
                  <a:cubicBezTo>
                    <a:pt x="411" y="1"/>
                    <a:pt x="263" y="58"/>
                    <a:pt x="160" y="172"/>
                  </a:cubicBezTo>
                  <a:cubicBezTo>
                    <a:pt x="46" y="263"/>
                    <a:pt x="0" y="423"/>
                    <a:pt x="0" y="560"/>
                  </a:cubicBezTo>
                  <a:cubicBezTo>
                    <a:pt x="0" y="720"/>
                    <a:pt x="46" y="857"/>
                    <a:pt x="160" y="971"/>
                  </a:cubicBezTo>
                  <a:cubicBezTo>
                    <a:pt x="274" y="1085"/>
                    <a:pt x="411" y="1131"/>
                    <a:pt x="571" y="1131"/>
                  </a:cubicBezTo>
                  <a:cubicBezTo>
                    <a:pt x="639" y="1131"/>
                    <a:pt x="708" y="1131"/>
                    <a:pt x="776" y="1108"/>
                  </a:cubicBezTo>
                  <a:cubicBezTo>
                    <a:pt x="845" y="1062"/>
                    <a:pt x="913" y="1017"/>
                    <a:pt x="959" y="971"/>
                  </a:cubicBezTo>
                  <a:cubicBezTo>
                    <a:pt x="1073" y="857"/>
                    <a:pt x="1141" y="720"/>
                    <a:pt x="1141" y="560"/>
                  </a:cubicBezTo>
                  <a:cubicBezTo>
                    <a:pt x="1141" y="423"/>
                    <a:pt x="1073" y="263"/>
                    <a:pt x="959" y="172"/>
                  </a:cubicBezTo>
                  <a:cubicBezTo>
                    <a:pt x="856" y="58"/>
                    <a:pt x="708" y="1"/>
                    <a:pt x="559"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8" name="Google Shape;1978;p42"/>
            <p:cNvSpPr/>
            <p:nvPr/>
          </p:nvSpPr>
          <p:spPr>
            <a:xfrm>
              <a:off x="2653898" y="788334"/>
              <a:ext cx="29958" cy="27934"/>
            </a:xfrm>
            <a:custGeom>
              <a:avLst/>
              <a:gdLst/>
              <a:ahLst/>
              <a:cxnLst/>
              <a:rect l="l" t="t" r="r" b="b"/>
              <a:pathLst>
                <a:path w="1143" h="1137" extrusionOk="0">
                  <a:moveTo>
                    <a:pt x="560" y="1"/>
                  </a:moveTo>
                  <a:cubicBezTo>
                    <a:pt x="412" y="1"/>
                    <a:pt x="263" y="52"/>
                    <a:pt x="161" y="155"/>
                  </a:cubicBezTo>
                  <a:cubicBezTo>
                    <a:pt x="47" y="269"/>
                    <a:pt x="1" y="406"/>
                    <a:pt x="1" y="566"/>
                  </a:cubicBezTo>
                  <a:cubicBezTo>
                    <a:pt x="1" y="588"/>
                    <a:pt x="1" y="634"/>
                    <a:pt x="1" y="657"/>
                  </a:cubicBezTo>
                  <a:cubicBezTo>
                    <a:pt x="24" y="703"/>
                    <a:pt x="24" y="748"/>
                    <a:pt x="47" y="771"/>
                  </a:cubicBezTo>
                  <a:cubicBezTo>
                    <a:pt x="47" y="817"/>
                    <a:pt x="69" y="840"/>
                    <a:pt x="92" y="862"/>
                  </a:cubicBezTo>
                  <a:cubicBezTo>
                    <a:pt x="115" y="908"/>
                    <a:pt x="138" y="931"/>
                    <a:pt x="161" y="954"/>
                  </a:cubicBezTo>
                  <a:cubicBezTo>
                    <a:pt x="275" y="1068"/>
                    <a:pt x="412" y="1136"/>
                    <a:pt x="572" y="1136"/>
                  </a:cubicBezTo>
                  <a:cubicBezTo>
                    <a:pt x="709" y="1136"/>
                    <a:pt x="868" y="1068"/>
                    <a:pt x="960" y="954"/>
                  </a:cubicBezTo>
                  <a:cubicBezTo>
                    <a:pt x="1005" y="931"/>
                    <a:pt x="1028" y="908"/>
                    <a:pt x="1051" y="862"/>
                  </a:cubicBezTo>
                  <a:cubicBezTo>
                    <a:pt x="1051" y="840"/>
                    <a:pt x="1074" y="817"/>
                    <a:pt x="1097" y="771"/>
                  </a:cubicBezTo>
                  <a:cubicBezTo>
                    <a:pt x="1097" y="748"/>
                    <a:pt x="1119" y="703"/>
                    <a:pt x="1119" y="657"/>
                  </a:cubicBezTo>
                  <a:cubicBezTo>
                    <a:pt x="1142" y="634"/>
                    <a:pt x="1142" y="588"/>
                    <a:pt x="1142" y="566"/>
                  </a:cubicBezTo>
                  <a:cubicBezTo>
                    <a:pt x="1142" y="406"/>
                    <a:pt x="1074" y="269"/>
                    <a:pt x="960" y="155"/>
                  </a:cubicBezTo>
                  <a:cubicBezTo>
                    <a:pt x="857" y="52"/>
                    <a:pt x="709" y="1"/>
                    <a:pt x="560"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79" name="Google Shape;1979;p42"/>
            <p:cNvSpPr/>
            <p:nvPr/>
          </p:nvSpPr>
          <p:spPr>
            <a:xfrm>
              <a:off x="3877906" y="5028796"/>
              <a:ext cx="27819" cy="27935"/>
            </a:xfrm>
            <a:custGeom>
              <a:avLst/>
              <a:gdLst/>
              <a:ahLst/>
              <a:cxnLst/>
              <a:rect l="l" t="t" r="r" b="b"/>
              <a:pathLst>
                <a:path w="1142" h="1133" extrusionOk="0">
                  <a:moveTo>
                    <a:pt x="569" y="0"/>
                  </a:moveTo>
                  <a:cubicBezTo>
                    <a:pt x="421" y="0"/>
                    <a:pt x="274" y="66"/>
                    <a:pt x="183" y="174"/>
                  </a:cubicBezTo>
                  <a:cubicBezTo>
                    <a:pt x="160" y="197"/>
                    <a:pt x="115" y="220"/>
                    <a:pt x="115" y="243"/>
                  </a:cubicBezTo>
                  <a:cubicBezTo>
                    <a:pt x="92" y="288"/>
                    <a:pt x="69" y="311"/>
                    <a:pt x="46" y="357"/>
                  </a:cubicBezTo>
                  <a:cubicBezTo>
                    <a:pt x="46" y="380"/>
                    <a:pt x="23" y="425"/>
                    <a:pt x="23" y="448"/>
                  </a:cubicBezTo>
                  <a:cubicBezTo>
                    <a:pt x="23" y="494"/>
                    <a:pt x="1" y="540"/>
                    <a:pt x="1" y="562"/>
                  </a:cubicBezTo>
                  <a:cubicBezTo>
                    <a:pt x="1" y="722"/>
                    <a:pt x="69" y="859"/>
                    <a:pt x="183" y="973"/>
                  </a:cubicBezTo>
                  <a:cubicBezTo>
                    <a:pt x="275" y="1087"/>
                    <a:pt x="434" y="1133"/>
                    <a:pt x="571" y="1133"/>
                  </a:cubicBezTo>
                  <a:cubicBezTo>
                    <a:pt x="731" y="1133"/>
                    <a:pt x="868" y="1087"/>
                    <a:pt x="982" y="973"/>
                  </a:cubicBezTo>
                  <a:cubicBezTo>
                    <a:pt x="1096" y="859"/>
                    <a:pt x="1142" y="722"/>
                    <a:pt x="1142" y="562"/>
                  </a:cubicBezTo>
                  <a:cubicBezTo>
                    <a:pt x="1142" y="540"/>
                    <a:pt x="1142" y="494"/>
                    <a:pt x="1142" y="448"/>
                  </a:cubicBezTo>
                  <a:cubicBezTo>
                    <a:pt x="1142" y="425"/>
                    <a:pt x="1119" y="380"/>
                    <a:pt x="1096" y="357"/>
                  </a:cubicBezTo>
                  <a:cubicBezTo>
                    <a:pt x="1096" y="311"/>
                    <a:pt x="1073" y="288"/>
                    <a:pt x="1051" y="243"/>
                  </a:cubicBezTo>
                  <a:cubicBezTo>
                    <a:pt x="1028" y="220"/>
                    <a:pt x="1005" y="197"/>
                    <a:pt x="982" y="174"/>
                  </a:cubicBezTo>
                  <a:cubicBezTo>
                    <a:pt x="959" y="151"/>
                    <a:pt x="936" y="106"/>
                    <a:pt x="891" y="106"/>
                  </a:cubicBezTo>
                  <a:cubicBezTo>
                    <a:pt x="868" y="83"/>
                    <a:pt x="822" y="60"/>
                    <a:pt x="800" y="37"/>
                  </a:cubicBezTo>
                  <a:cubicBezTo>
                    <a:pt x="754" y="37"/>
                    <a:pt x="731" y="15"/>
                    <a:pt x="685" y="15"/>
                  </a:cubicBezTo>
                  <a:cubicBezTo>
                    <a:pt x="647" y="5"/>
                    <a:pt x="608" y="0"/>
                    <a:pt x="569"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0" name="Google Shape;1980;p42"/>
            <p:cNvSpPr/>
            <p:nvPr/>
          </p:nvSpPr>
          <p:spPr>
            <a:xfrm>
              <a:off x="734431" y="799508"/>
              <a:ext cx="92014" cy="128498"/>
            </a:xfrm>
            <a:custGeom>
              <a:avLst/>
              <a:gdLst/>
              <a:ahLst/>
              <a:cxnLst/>
              <a:rect l="l" t="t" r="r" b="b"/>
              <a:pathLst>
                <a:path w="3676" h="5094" extrusionOk="0">
                  <a:moveTo>
                    <a:pt x="3347" y="1"/>
                  </a:moveTo>
                  <a:cubicBezTo>
                    <a:pt x="3257" y="1"/>
                    <a:pt x="3162" y="46"/>
                    <a:pt x="3104" y="118"/>
                  </a:cubicBezTo>
                  <a:lnTo>
                    <a:pt x="91" y="4637"/>
                  </a:lnTo>
                  <a:cubicBezTo>
                    <a:pt x="0" y="4774"/>
                    <a:pt x="46" y="4957"/>
                    <a:pt x="183" y="5025"/>
                  </a:cubicBezTo>
                  <a:cubicBezTo>
                    <a:pt x="228" y="5071"/>
                    <a:pt x="274" y="5094"/>
                    <a:pt x="343" y="5094"/>
                  </a:cubicBezTo>
                  <a:cubicBezTo>
                    <a:pt x="434" y="5094"/>
                    <a:pt x="525" y="5048"/>
                    <a:pt x="571" y="4957"/>
                  </a:cubicBezTo>
                  <a:lnTo>
                    <a:pt x="3584" y="437"/>
                  </a:lnTo>
                  <a:cubicBezTo>
                    <a:pt x="3675" y="300"/>
                    <a:pt x="3629" y="141"/>
                    <a:pt x="3492" y="49"/>
                  </a:cubicBezTo>
                  <a:cubicBezTo>
                    <a:pt x="3451" y="16"/>
                    <a:pt x="3399" y="1"/>
                    <a:pt x="3347"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1" name="Google Shape;1981;p42"/>
            <p:cNvSpPr/>
            <p:nvPr/>
          </p:nvSpPr>
          <p:spPr>
            <a:xfrm>
              <a:off x="5970703" y="1563052"/>
              <a:ext cx="130533" cy="288656"/>
            </a:xfrm>
            <a:custGeom>
              <a:avLst/>
              <a:gdLst/>
              <a:ahLst/>
              <a:cxnLst/>
              <a:rect l="l" t="t" r="r" b="b"/>
              <a:pathLst>
                <a:path w="5251" h="11540" extrusionOk="0">
                  <a:moveTo>
                    <a:pt x="3167" y="1"/>
                  </a:moveTo>
                  <a:cubicBezTo>
                    <a:pt x="3139" y="1"/>
                    <a:pt x="3111" y="5"/>
                    <a:pt x="3082" y="13"/>
                  </a:cubicBezTo>
                  <a:cubicBezTo>
                    <a:pt x="2945" y="58"/>
                    <a:pt x="2854" y="218"/>
                    <a:pt x="2900" y="355"/>
                  </a:cubicBezTo>
                  <a:cubicBezTo>
                    <a:pt x="2922" y="424"/>
                    <a:pt x="4589" y="6518"/>
                    <a:pt x="115" y="11037"/>
                  </a:cubicBezTo>
                  <a:cubicBezTo>
                    <a:pt x="1" y="11151"/>
                    <a:pt x="1" y="11334"/>
                    <a:pt x="115" y="11448"/>
                  </a:cubicBezTo>
                  <a:cubicBezTo>
                    <a:pt x="161" y="11517"/>
                    <a:pt x="229" y="11539"/>
                    <a:pt x="320" y="11539"/>
                  </a:cubicBezTo>
                  <a:cubicBezTo>
                    <a:pt x="389" y="11539"/>
                    <a:pt x="457" y="11517"/>
                    <a:pt x="526" y="11448"/>
                  </a:cubicBezTo>
                  <a:cubicBezTo>
                    <a:pt x="5251" y="6678"/>
                    <a:pt x="3470" y="264"/>
                    <a:pt x="3447" y="195"/>
                  </a:cubicBezTo>
                  <a:cubicBezTo>
                    <a:pt x="3410" y="83"/>
                    <a:pt x="3295" y="1"/>
                    <a:pt x="3167"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2" name="Google Shape;1982;p42"/>
            <p:cNvSpPr/>
            <p:nvPr/>
          </p:nvSpPr>
          <p:spPr>
            <a:xfrm>
              <a:off x="2279421" y="4071573"/>
              <a:ext cx="92014" cy="279345"/>
            </a:xfrm>
            <a:custGeom>
              <a:avLst/>
              <a:gdLst/>
              <a:ahLst/>
              <a:cxnLst/>
              <a:rect l="l" t="t" r="r" b="b"/>
              <a:pathLst>
                <a:path w="3608" h="11189" extrusionOk="0">
                  <a:moveTo>
                    <a:pt x="2150" y="0"/>
                  </a:moveTo>
                  <a:cubicBezTo>
                    <a:pt x="2133" y="0"/>
                    <a:pt x="2117" y="1"/>
                    <a:pt x="2101" y="4"/>
                  </a:cubicBezTo>
                  <a:cubicBezTo>
                    <a:pt x="1941" y="27"/>
                    <a:pt x="1850" y="186"/>
                    <a:pt x="1873" y="346"/>
                  </a:cubicBezTo>
                  <a:cubicBezTo>
                    <a:pt x="1895" y="392"/>
                    <a:pt x="2991" y="5938"/>
                    <a:pt x="92" y="10754"/>
                  </a:cubicBezTo>
                  <a:cubicBezTo>
                    <a:pt x="1" y="10891"/>
                    <a:pt x="47" y="11051"/>
                    <a:pt x="184" y="11142"/>
                  </a:cubicBezTo>
                  <a:cubicBezTo>
                    <a:pt x="229" y="11165"/>
                    <a:pt x="275" y="11188"/>
                    <a:pt x="321" y="11188"/>
                  </a:cubicBezTo>
                  <a:cubicBezTo>
                    <a:pt x="435" y="11188"/>
                    <a:pt x="526" y="11142"/>
                    <a:pt x="572" y="11051"/>
                  </a:cubicBezTo>
                  <a:cubicBezTo>
                    <a:pt x="3607" y="6030"/>
                    <a:pt x="2489" y="460"/>
                    <a:pt x="2443" y="232"/>
                  </a:cubicBezTo>
                  <a:cubicBezTo>
                    <a:pt x="2423" y="89"/>
                    <a:pt x="2292" y="0"/>
                    <a:pt x="2150"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3" name="Google Shape;1983;p42"/>
            <p:cNvSpPr/>
            <p:nvPr/>
          </p:nvSpPr>
          <p:spPr>
            <a:xfrm>
              <a:off x="2118929" y="4071573"/>
              <a:ext cx="77035" cy="223476"/>
            </a:xfrm>
            <a:custGeom>
              <a:avLst/>
              <a:gdLst/>
              <a:ahLst/>
              <a:cxnLst/>
              <a:rect l="l" t="t" r="r" b="b"/>
              <a:pathLst>
                <a:path w="3105" h="8951" extrusionOk="0">
                  <a:moveTo>
                    <a:pt x="2773" y="0"/>
                  </a:moveTo>
                  <a:cubicBezTo>
                    <a:pt x="2631" y="0"/>
                    <a:pt x="2532" y="129"/>
                    <a:pt x="2511" y="277"/>
                  </a:cubicBezTo>
                  <a:cubicBezTo>
                    <a:pt x="2511" y="322"/>
                    <a:pt x="2328" y="4750"/>
                    <a:pt x="91" y="8517"/>
                  </a:cubicBezTo>
                  <a:cubicBezTo>
                    <a:pt x="0" y="8654"/>
                    <a:pt x="46" y="8836"/>
                    <a:pt x="183" y="8905"/>
                  </a:cubicBezTo>
                  <a:cubicBezTo>
                    <a:pt x="228" y="8950"/>
                    <a:pt x="274" y="8950"/>
                    <a:pt x="320" y="8950"/>
                  </a:cubicBezTo>
                  <a:cubicBezTo>
                    <a:pt x="434" y="8950"/>
                    <a:pt x="525" y="8905"/>
                    <a:pt x="571" y="8813"/>
                  </a:cubicBezTo>
                  <a:cubicBezTo>
                    <a:pt x="2899" y="4910"/>
                    <a:pt x="3081" y="482"/>
                    <a:pt x="3081" y="299"/>
                  </a:cubicBezTo>
                  <a:cubicBezTo>
                    <a:pt x="3104" y="140"/>
                    <a:pt x="2967" y="3"/>
                    <a:pt x="2808" y="3"/>
                  </a:cubicBezTo>
                  <a:cubicBezTo>
                    <a:pt x="2796" y="1"/>
                    <a:pt x="2784" y="0"/>
                    <a:pt x="2773"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4" name="Google Shape;1984;p42"/>
            <p:cNvSpPr/>
            <p:nvPr/>
          </p:nvSpPr>
          <p:spPr>
            <a:xfrm>
              <a:off x="1725193" y="2974677"/>
              <a:ext cx="408717" cy="48420"/>
            </a:xfrm>
            <a:custGeom>
              <a:avLst/>
              <a:gdLst/>
              <a:ahLst/>
              <a:cxnLst/>
              <a:rect l="l" t="t" r="r" b="b"/>
              <a:pathLst>
                <a:path w="16481" h="1998" extrusionOk="0">
                  <a:moveTo>
                    <a:pt x="307" y="0"/>
                  </a:moveTo>
                  <a:cubicBezTo>
                    <a:pt x="184" y="0"/>
                    <a:pt x="84" y="85"/>
                    <a:pt x="46" y="217"/>
                  </a:cubicBezTo>
                  <a:cubicBezTo>
                    <a:pt x="0" y="377"/>
                    <a:pt x="92" y="514"/>
                    <a:pt x="229" y="560"/>
                  </a:cubicBezTo>
                  <a:cubicBezTo>
                    <a:pt x="297" y="582"/>
                    <a:pt x="5433" y="1998"/>
                    <a:pt x="11139" y="1998"/>
                  </a:cubicBezTo>
                  <a:cubicBezTo>
                    <a:pt x="12828" y="1998"/>
                    <a:pt x="14563" y="1883"/>
                    <a:pt x="16229" y="1564"/>
                  </a:cubicBezTo>
                  <a:cubicBezTo>
                    <a:pt x="16366" y="1541"/>
                    <a:pt x="16480" y="1381"/>
                    <a:pt x="16457" y="1222"/>
                  </a:cubicBezTo>
                  <a:cubicBezTo>
                    <a:pt x="16416" y="1078"/>
                    <a:pt x="16302" y="990"/>
                    <a:pt x="16163" y="990"/>
                  </a:cubicBezTo>
                  <a:cubicBezTo>
                    <a:pt x="16147" y="990"/>
                    <a:pt x="16131" y="991"/>
                    <a:pt x="16115" y="993"/>
                  </a:cubicBezTo>
                  <a:cubicBezTo>
                    <a:pt x="14479" y="1311"/>
                    <a:pt x="12776" y="1434"/>
                    <a:pt x="11120" y="1434"/>
                  </a:cubicBezTo>
                  <a:cubicBezTo>
                    <a:pt x="5519" y="1434"/>
                    <a:pt x="459" y="29"/>
                    <a:pt x="388" y="12"/>
                  </a:cubicBezTo>
                  <a:cubicBezTo>
                    <a:pt x="360" y="4"/>
                    <a:pt x="333" y="0"/>
                    <a:pt x="307"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5" name="Google Shape;1985;p42"/>
            <p:cNvSpPr/>
            <p:nvPr/>
          </p:nvSpPr>
          <p:spPr>
            <a:xfrm>
              <a:off x="1633179" y="1844259"/>
              <a:ext cx="201148" cy="191818"/>
            </a:xfrm>
            <a:custGeom>
              <a:avLst/>
              <a:gdLst/>
              <a:ahLst/>
              <a:cxnLst/>
              <a:rect l="l" t="t" r="r" b="b"/>
              <a:pathLst>
                <a:path w="8035" h="7730" extrusionOk="0">
                  <a:moveTo>
                    <a:pt x="344" y="1"/>
                  </a:moveTo>
                  <a:cubicBezTo>
                    <a:pt x="227" y="1"/>
                    <a:pt x="105" y="66"/>
                    <a:pt x="69" y="175"/>
                  </a:cubicBezTo>
                  <a:cubicBezTo>
                    <a:pt x="0" y="312"/>
                    <a:pt x="69" y="494"/>
                    <a:pt x="228" y="540"/>
                  </a:cubicBezTo>
                  <a:cubicBezTo>
                    <a:pt x="274" y="563"/>
                    <a:pt x="5113" y="2617"/>
                    <a:pt x="7441" y="7570"/>
                  </a:cubicBezTo>
                  <a:cubicBezTo>
                    <a:pt x="7487" y="7684"/>
                    <a:pt x="7601" y="7730"/>
                    <a:pt x="7715" y="7730"/>
                  </a:cubicBezTo>
                  <a:cubicBezTo>
                    <a:pt x="7738" y="7730"/>
                    <a:pt x="7783" y="7730"/>
                    <a:pt x="7829" y="7707"/>
                  </a:cubicBezTo>
                  <a:cubicBezTo>
                    <a:pt x="7966" y="7639"/>
                    <a:pt x="8035" y="7479"/>
                    <a:pt x="7966" y="7319"/>
                  </a:cubicBezTo>
                  <a:cubicBezTo>
                    <a:pt x="5524" y="2161"/>
                    <a:pt x="639" y="106"/>
                    <a:pt x="434" y="15"/>
                  </a:cubicBezTo>
                  <a:cubicBezTo>
                    <a:pt x="405" y="5"/>
                    <a:pt x="375" y="1"/>
                    <a:pt x="344"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986" name="Google Shape;1986;p42"/>
            <p:cNvSpPr/>
            <p:nvPr/>
          </p:nvSpPr>
          <p:spPr>
            <a:xfrm>
              <a:off x="2715955" y="1473661"/>
              <a:ext cx="70615" cy="284932"/>
            </a:xfrm>
            <a:custGeom>
              <a:avLst/>
              <a:gdLst/>
              <a:ahLst/>
              <a:cxnLst/>
              <a:rect l="l" t="t" r="r" b="b"/>
              <a:pathLst>
                <a:path w="2877" h="11438" extrusionOk="0">
                  <a:moveTo>
                    <a:pt x="2544" y="0"/>
                  </a:moveTo>
                  <a:cubicBezTo>
                    <a:pt x="2452" y="0"/>
                    <a:pt x="2365" y="51"/>
                    <a:pt x="2306" y="139"/>
                  </a:cubicBezTo>
                  <a:cubicBezTo>
                    <a:pt x="2214" y="322"/>
                    <a:pt x="0" y="4316"/>
                    <a:pt x="2283" y="11255"/>
                  </a:cubicBezTo>
                  <a:cubicBezTo>
                    <a:pt x="2328" y="11369"/>
                    <a:pt x="2443" y="11438"/>
                    <a:pt x="2557" y="11438"/>
                  </a:cubicBezTo>
                  <a:lnTo>
                    <a:pt x="2648" y="11438"/>
                  </a:lnTo>
                  <a:cubicBezTo>
                    <a:pt x="2808" y="11369"/>
                    <a:pt x="2876" y="11210"/>
                    <a:pt x="2831" y="11073"/>
                  </a:cubicBezTo>
                  <a:cubicBezTo>
                    <a:pt x="617" y="4408"/>
                    <a:pt x="2785" y="459"/>
                    <a:pt x="2808" y="436"/>
                  </a:cubicBezTo>
                  <a:cubicBezTo>
                    <a:pt x="2876" y="299"/>
                    <a:pt x="2831" y="116"/>
                    <a:pt x="2694" y="48"/>
                  </a:cubicBezTo>
                  <a:cubicBezTo>
                    <a:pt x="2645" y="16"/>
                    <a:pt x="2594" y="0"/>
                    <a:pt x="2544"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sp>
        <p:nvSpPr>
          <p:cNvPr id="2001" name="Google Shape;2001;p42"/>
          <p:cNvSpPr txBox="1">
            <a:spLocks noGrp="1"/>
          </p:cNvSpPr>
          <p:nvPr>
            <p:ph type="title"/>
          </p:nvPr>
        </p:nvSpPr>
        <p:spPr>
          <a:xfrm>
            <a:off x="720725" y="1606550"/>
            <a:ext cx="2951163" cy="2470150"/>
          </a:xfrm>
        </p:spPr>
        <p:txBody>
          <a:bodyPr/>
          <a:lstStyle/>
          <a:p>
            <a:pPr>
              <a:defRPr/>
            </a:pPr>
            <a:r>
              <a:rPr lang="en" b="1" dirty="0" smtClean="0">
                <a:solidFill>
                  <a:schemeClr val="accent6">
                    <a:lumMod val="40000"/>
                    <a:lumOff val="60000"/>
                  </a:schemeClr>
                </a:solidFill>
                <a:latin typeface="Tw Cen MT Condensed" pitchFamily="34" charset="0"/>
              </a:rPr>
              <a:t>THANK YOU!</a:t>
            </a:r>
            <a:endParaRPr b="1"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4284663" y="2095500"/>
            <a:ext cx="3937000" cy="2701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INTRODUCTION</a:t>
            </a:r>
            <a:endParaRPr lang="en-US" dirty="0">
              <a:solidFill>
                <a:schemeClr val="accent6">
                  <a:lumMod val="75000"/>
                </a:schemeClr>
              </a:solidFill>
              <a:latin typeface="Tw Cen MT Condensed" pitchFamily="34" charset="0"/>
            </a:endParaRPr>
          </a:p>
        </p:txBody>
      </p:sp>
      <p:sp>
        <p:nvSpPr>
          <p:cNvPr id="5123" name="Content Placeholder 2"/>
          <p:cNvSpPr>
            <a:spLocks noGrp="1"/>
          </p:cNvSpPr>
          <p:nvPr>
            <p:ph idx="1"/>
          </p:nvPr>
        </p:nvSpPr>
        <p:spPr/>
        <p:txBody>
          <a:bodyPr/>
          <a:lstStyle/>
          <a:p>
            <a:pPr marL="0" indent="0">
              <a:buFontTx/>
              <a:buNone/>
              <a:defRPr/>
            </a:pPr>
            <a:r>
              <a:rPr lang="en-US" sz="2000" dirty="0" smtClean="0">
                <a:latin typeface="Times New Roman" pitchFamily="18" charset="0"/>
                <a:cs typeface="Times New Roman" pitchFamily="18" charset="0"/>
              </a:rPr>
              <a:t>Improvements of the traditional </a:t>
            </a:r>
            <a:r>
              <a:rPr lang="en-US" sz="2000" dirty="0" err="1" smtClean="0">
                <a:latin typeface="Times New Roman" pitchFamily="18" charset="0"/>
                <a:cs typeface="Times New Roman" pitchFamily="18" charset="0"/>
              </a:rPr>
              <a:t>Dijkstra</a:t>
            </a:r>
            <a:r>
              <a:rPr lang="en-US" sz="2000" dirty="0" smtClean="0">
                <a:latin typeface="Times New Roman" pitchFamily="18" charset="0"/>
                <a:cs typeface="Times New Roman" pitchFamily="18" charset="0"/>
              </a:rPr>
              <a:t> can be categorized in three groups: </a:t>
            </a:r>
          </a:p>
          <a:p>
            <a:pPr>
              <a:buFont typeface="Courier New" pitchFamily="49" charset="0"/>
              <a:buChar char="o"/>
              <a:defRPr/>
            </a:pPr>
            <a:r>
              <a:rPr lang="en-US" sz="2000" dirty="0" smtClean="0">
                <a:latin typeface="Times New Roman" pitchFamily="18" charset="0"/>
                <a:cs typeface="Times New Roman" pitchFamily="18" charset="0"/>
              </a:rPr>
              <a:t>to analyze the space complexity of the algorithm and to improve storage efficiency and save space; </a:t>
            </a:r>
            <a:endParaRPr lang="en-US" sz="2000" dirty="0">
              <a:latin typeface="Times New Roman" pitchFamily="18" charset="0"/>
              <a:cs typeface="Times New Roman" pitchFamily="18" charset="0"/>
            </a:endParaRPr>
          </a:p>
          <a:p>
            <a:pPr>
              <a:buFont typeface="Courier New" pitchFamily="49" charset="0"/>
              <a:buChar char="o"/>
              <a:defRPr/>
            </a:pPr>
            <a:r>
              <a:rPr lang="en-US" sz="2000" dirty="0" smtClean="0">
                <a:latin typeface="Times New Roman" pitchFamily="18" charset="0"/>
                <a:cs typeface="Times New Roman" pitchFamily="18" charset="0"/>
              </a:rPr>
              <a:t>to analyze and improve the time complexity; and </a:t>
            </a:r>
            <a:endParaRPr lang="en-US" sz="2000" dirty="0">
              <a:latin typeface="Times New Roman" pitchFamily="18" charset="0"/>
              <a:cs typeface="Times New Roman" pitchFamily="18" charset="0"/>
            </a:endParaRPr>
          </a:p>
          <a:p>
            <a:pPr>
              <a:buFont typeface="Courier New" pitchFamily="49" charset="0"/>
              <a:buChar char="o"/>
              <a:defRPr/>
            </a:pPr>
            <a:r>
              <a:rPr lang="en-US" sz="2000" dirty="0" smtClean="0">
                <a:latin typeface="Times New Roman" pitchFamily="18" charset="0"/>
                <a:cs typeface="Times New Roman" pitchFamily="18" charset="0"/>
              </a:rPr>
              <a:t>to enrich the application field of the algorithm.</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p:txBody>
      </p:sp>
      <p:pic>
        <p:nvPicPr>
          <p:cNvPr id="6148" name="Picture 8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4087813"/>
            <a:ext cx="2000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82561">
            <a:off x="6143625" y="5413375"/>
            <a:ext cx="2000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8501">
            <a:off x="4519613" y="4164013"/>
            <a:ext cx="198437"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87684">
            <a:off x="7816850" y="5695950"/>
            <a:ext cx="2000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5802313"/>
            <a:ext cx="133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0863" y="4735513"/>
            <a:ext cx="2000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4" name="Google Shape;5652;p54"/>
          <p:cNvGrpSpPr>
            <a:grpSpLocks/>
          </p:cNvGrpSpPr>
          <p:nvPr/>
        </p:nvGrpSpPr>
        <p:grpSpPr bwMode="auto">
          <a:xfrm>
            <a:off x="4273550" y="3848100"/>
            <a:ext cx="4402138" cy="2533650"/>
            <a:chOff x="3597785" y="3065882"/>
            <a:chExt cx="2241344" cy="1330656"/>
          </a:xfrm>
        </p:grpSpPr>
        <p:grpSp>
          <p:nvGrpSpPr>
            <p:cNvPr id="6155" name="Google Shape;5653;p54"/>
            <p:cNvGrpSpPr>
              <a:grpSpLocks/>
            </p:cNvGrpSpPr>
            <p:nvPr/>
          </p:nvGrpSpPr>
          <p:grpSpPr bwMode="auto">
            <a:xfrm>
              <a:off x="5296908" y="3937355"/>
              <a:ext cx="143198" cy="32380"/>
              <a:chOff x="5296908" y="3937355"/>
              <a:chExt cx="143198" cy="32380"/>
            </a:xfrm>
          </p:grpSpPr>
          <p:sp>
            <p:nvSpPr>
              <p:cNvPr id="6959" name="Google Shape;5654;p54"/>
              <p:cNvSpPr>
                <a:spLocks/>
              </p:cNvSpPr>
              <p:nvPr/>
            </p:nvSpPr>
            <p:spPr bwMode="auto">
              <a:xfrm>
                <a:off x="5319457" y="3952794"/>
                <a:ext cx="111895" cy="8"/>
              </a:xfrm>
              <a:custGeom>
                <a:avLst/>
                <a:gdLst>
                  <a:gd name="T0" fmla="*/ 1 w 14227"/>
                  <a:gd name="T1" fmla="*/ 0 h 1"/>
                  <a:gd name="T2" fmla="*/ 14227 w 14227"/>
                  <a:gd name="T3" fmla="*/ 0 h 1"/>
                </a:gdLst>
                <a:ahLst/>
                <a:cxnLst>
                  <a:cxn ang="0">
                    <a:pos x="T0" y="T1"/>
                  </a:cxn>
                  <a:cxn ang="0">
                    <a:pos x="T2" y="T3"/>
                  </a:cxn>
                </a:cxnLst>
                <a:rect l="0" t="0"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960" name="Google Shape;5655;p54"/>
              <p:cNvGrpSpPr>
                <a:grpSpLocks/>
              </p:cNvGrpSpPr>
              <p:nvPr/>
            </p:nvGrpSpPr>
            <p:grpSpPr bwMode="auto">
              <a:xfrm>
                <a:off x="5402331" y="3937355"/>
                <a:ext cx="37776" cy="32380"/>
                <a:chOff x="5402331" y="3937355"/>
                <a:chExt cx="37776" cy="32380"/>
              </a:xfrm>
            </p:grpSpPr>
            <p:sp>
              <p:nvSpPr>
                <p:cNvPr id="6964" name="Google Shape;5656;p54"/>
                <p:cNvSpPr>
                  <a:spLocks/>
                </p:cNvSpPr>
                <p:nvPr/>
              </p:nvSpPr>
              <p:spPr bwMode="auto">
                <a:xfrm>
                  <a:off x="5402331" y="3937355"/>
                  <a:ext cx="37776" cy="32380"/>
                </a:xfrm>
                <a:custGeom>
                  <a:avLst/>
                  <a:gdLst>
                    <a:gd name="T0" fmla="*/ 2737 w 4803"/>
                    <a:gd name="T1" fmla="*/ 1 h 4117"/>
                    <a:gd name="T2" fmla="*/ 1294 w 4803"/>
                    <a:gd name="T3" fmla="*/ 609 h 4117"/>
                    <a:gd name="T4" fmla="*/ 2746 w 4803"/>
                    <a:gd name="T5" fmla="*/ 4117 h 4117"/>
                    <a:gd name="T6" fmla="*/ 4802 w 4803"/>
                    <a:gd name="T7" fmla="*/ 2060 h 4117"/>
                    <a:gd name="T8" fmla="*/ 2737 w 4803"/>
                    <a:gd name="T9" fmla="*/ 1 h 4117"/>
                  </a:gdLst>
                  <a:ahLst/>
                  <a:cxnLst>
                    <a:cxn ang="0">
                      <a:pos x="T0" y="T1"/>
                    </a:cxn>
                    <a:cxn ang="0">
                      <a:pos x="T2" y="T3"/>
                    </a:cxn>
                    <a:cxn ang="0">
                      <a:pos x="T4" y="T5"/>
                    </a:cxn>
                    <a:cxn ang="0">
                      <a:pos x="T6" y="T7"/>
                    </a:cxn>
                    <a:cxn ang="0">
                      <a:pos x="T8" y="T9"/>
                    </a:cxn>
                  </a:cxnLst>
                  <a:rect l="0" t="0"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65" name="Google Shape;5657;p54"/>
                <p:cNvSpPr>
                  <a:spLocks/>
                </p:cNvSpPr>
                <p:nvPr/>
              </p:nvSpPr>
              <p:spPr bwMode="auto">
                <a:xfrm>
                  <a:off x="5415174" y="3946990"/>
                  <a:ext cx="15321" cy="13064"/>
                </a:xfrm>
                <a:custGeom>
                  <a:avLst/>
                  <a:gdLst>
                    <a:gd name="T0" fmla="*/ 1113 w 1948"/>
                    <a:gd name="T1" fmla="*/ 1 h 1661"/>
                    <a:gd name="T2" fmla="*/ 532 w 1948"/>
                    <a:gd name="T3" fmla="*/ 1416 h 1661"/>
                    <a:gd name="T4" fmla="*/ 1114 w 1948"/>
                    <a:gd name="T5" fmla="*/ 1661 h 1661"/>
                    <a:gd name="T6" fmla="*/ 1948 w 1948"/>
                    <a:gd name="T7" fmla="*/ 835 h 1661"/>
                    <a:gd name="T8" fmla="*/ 1113 w 1948"/>
                    <a:gd name="T9" fmla="*/ 1 h 1661"/>
                  </a:gdLst>
                  <a:ahLst/>
                  <a:cxnLst>
                    <a:cxn ang="0">
                      <a:pos x="T0" y="T1"/>
                    </a:cxn>
                    <a:cxn ang="0">
                      <a:pos x="T2" y="T3"/>
                    </a:cxn>
                    <a:cxn ang="0">
                      <a:pos x="T4" y="T5"/>
                    </a:cxn>
                    <a:cxn ang="0">
                      <a:pos x="T6" y="T7"/>
                    </a:cxn>
                    <a:cxn ang="0">
                      <a:pos x="T8" y="T9"/>
                    </a:cxn>
                  </a:cxnLst>
                  <a:rect l="0" t="0"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61" name="Google Shape;5658;p54"/>
              <p:cNvGrpSpPr>
                <a:grpSpLocks/>
              </p:cNvGrpSpPr>
              <p:nvPr/>
            </p:nvGrpSpPr>
            <p:grpSpPr bwMode="auto">
              <a:xfrm>
                <a:off x="5296908" y="3937355"/>
                <a:ext cx="37783" cy="32380"/>
                <a:chOff x="5296908" y="3937355"/>
                <a:chExt cx="37783" cy="32380"/>
              </a:xfrm>
            </p:grpSpPr>
            <p:sp>
              <p:nvSpPr>
                <p:cNvPr id="6962" name="Google Shape;5659;p54"/>
                <p:cNvSpPr>
                  <a:spLocks/>
                </p:cNvSpPr>
                <p:nvPr/>
              </p:nvSpPr>
              <p:spPr bwMode="auto">
                <a:xfrm>
                  <a:off x="5296908" y="3937355"/>
                  <a:ext cx="37783" cy="32380"/>
                </a:xfrm>
                <a:custGeom>
                  <a:avLst/>
                  <a:gdLst>
                    <a:gd name="T0" fmla="*/ 2738 w 4804"/>
                    <a:gd name="T1" fmla="*/ 1 h 4117"/>
                    <a:gd name="T2" fmla="*/ 1295 w 4804"/>
                    <a:gd name="T3" fmla="*/ 609 h 4117"/>
                    <a:gd name="T4" fmla="*/ 2747 w 4804"/>
                    <a:gd name="T5" fmla="*/ 4117 h 4117"/>
                    <a:gd name="T6" fmla="*/ 4803 w 4804"/>
                    <a:gd name="T7" fmla="*/ 2060 h 4117"/>
                    <a:gd name="T8" fmla="*/ 2738 w 4804"/>
                    <a:gd name="T9" fmla="*/ 1 h 4117"/>
                  </a:gdLst>
                  <a:ahLst/>
                  <a:cxnLst>
                    <a:cxn ang="0">
                      <a:pos x="T0" y="T1"/>
                    </a:cxn>
                    <a:cxn ang="0">
                      <a:pos x="T2" y="T3"/>
                    </a:cxn>
                    <a:cxn ang="0">
                      <a:pos x="T4" y="T5"/>
                    </a:cxn>
                    <a:cxn ang="0">
                      <a:pos x="T6" y="T7"/>
                    </a:cxn>
                    <a:cxn ang="0">
                      <a:pos x="T8" y="T9"/>
                    </a:cxn>
                  </a:cxnLst>
                  <a:rect l="0" t="0"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63" name="Google Shape;5660;p54"/>
                <p:cNvSpPr>
                  <a:spLocks/>
                </p:cNvSpPr>
                <p:nvPr/>
              </p:nvSpPr>
              <p:spPr bwMode="auto">
                <a:xfrm>
                  <a:off x="5309846" y="3946990"/>
                  <a:ext cx="15235" cy="13064"/>
                </a:xfrm>
                <a:custGeom>
                  <a:avLst/>
                  <a:gdLst>
                    <a:gd name="T0" fmla="*/ 1102 w 1937"/>
                    <a:gd name="T1" fmla="*/ 1 h 1661"/>
                    <a:gd name="T2" fmla="*/ 521 w 1937"/>
                    <a:gd name="T3" fmla="*/ 1416 h 1661"/>
                    <a:gd name="T4" fmla="*/ 1103 w 1937"/>
                    <a:gd name="T5" fmla="*/ 1661 h 1661"/>
                    <a:gd name="T6" fmla="*/ 1936 w 1937"/>
                    <a:gd name="T7" fmla="*/ 835 h 1661"/>
                    <a:gd name="T8" fmla="*/ 1102 w 1937"/>
                    <a:gd name="T9" fmla="*/ 1 h 1661"/>
                  </a:gdLst>
                  <a:ahLst/>
                  <a:cxnLst>
                    <a:cxn ang="0">
                      <a:pos x="T0" y="T1"/>
                    </a:cxn>
                    <a:cxn ang="0">
                      <a:pos x="T2" y="T3"/>
                    </a:cxn>
                    <a:cxn ang="0">
                      <a:pos x="T4" y="T5"/>
                    </a:cxn>
                    <a:cxn ang="0">
                      <a:pos x="T6" y="T7"/>
                    </a:cxn>
                    <a:cxn ang="0">
                      <a:pos x="T8" y="T9"/>
                    </a:cxn>
                  </a:cxnLst>
                  <a:rect l="0" t="0"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56" name="Google Shape;5661;p54"/>
            <p:cNvGrpSpPr>
              <a:grpSpLocks/>
            </p:cNvGrpSpPr>
            <p:nvPr/>
          </p:nvGrpSpPr>
          <p:grpSpPr bwMode="auto">
            <a:xfrm>
              <a:off x="4724163" y="3119631"/>
              <a:ext cx="120838" cy="84218"/>
              <a:chOff x="4724163" y="3119631"/>
              <a:chExt cx="120838" cy="84218"/>
            </a:xfrm>
          </p:grpSpPr>
          <p:grpSp>
            <p:nvGrpSpPr>
              <p:cNvPr id="6944" name="Google Shape;5662;p54"/>
              <p:cNvGrpSpPr>
                <a:grpSpLocks/>
              </p:cNvGrpSpPr>
              <p:nvPr/>
            </p:nvGrpSpPr>
            <p:grpSpPr bwMode="auto">
              <a:xfrm>
                <a:off x="4746712" y="3132773"/>
                <a:ext cx="86869" cy="56424"/>
                <a:chOff x="4746712" y="3132773"/>
                <a:chExt cx="86869" cy="56424"/>
              </a:xfrm>
            </p:grpSpPr>
            <p:sp>
              <p:nvSpPr>
                <p:cNvPr id="6957" name="Google Shape;5663;p54"/>
                <p:cNvSpPr>
                  <a:spLocks/>
                </p:cNvSpPr>
                <p:nvPr/>
              </p:nvSpPr>
              <p:spPr bwMode="auto">
                <a:xfrm>
                  <a:off x="4746712" y="3132773"/>
                  <a:ext cx="86869" cy="56424"/>
                </a:xfrm>
                <a:custGeom>
                  <a:avLst/>
                  <a:gdLst>
                    <a:gd name="T0" fmla="*/ 0 w 11045"/>
                    <a:gd name="T1" fmla="*/ 1597 h 7174"/>
                    <a:gd name="T2" fmla="*/ 3532 w 11045"/>
                    <a:gd name="T3" fmla="*/ 7174 h 7174"/>
                    <a:gd name="T4" fmla="*/ 6290 w 11045"/>
                    <a:gd name="T5" fmla="*/ 3315 h 7174"/>
                    <a:gd name="T6" fmla="*/ 11044 w 11045"/>
                    <a:gd name="T7" fmla="*/ 1 h 7174"/>
                    <a:gd name="T8" fmla="*/ 0 w 11045"/>
                    <a:gd name="T9" fmla="*/ 1597 h 7174"/>
                  </a:gdLst>
                  <a:ahLst/>
                  <a:cxnLst>
                    <a:cxn ang="0">
                      <a:pos x="T0" y="T1"/>
                    </a:cxn>
                    <a:cxn ang="0">
                      <a:pos x="T2" y="T3"/>
                    </a:cxn>
                    <a:cxn ang="0">
                      <a:pos x="T4" y="T5"/>
                    </a:cxn>
                    <a:cxn ang="0">
                      <a:pos x="T6" y="T7"/>
                    </a:cxn>
                    <a:cxn ang="0">
                      <a:pos x="T8" y="T9"/>
                    </a:cxn>
                  </a:cxnLst>
                  <a:rect l="0" t="0" r="r" b="b"/>
                  <a:pathLst>
                    <a:path w="11045" h="7174" fill="none" extrusionOk="0">
                      <a:moveTo>
                        <a:pt x="0" y="1597"/>
                      </a:moveTo>
                      <a:cubicBezTo>
                        <a:pt x="242" y="1743"/>
                        <a:pt x="3532" y="7174"/>
                        <a:pt x="3532" y="7174"/>
                      </a:cubicBezTo>
                      <a:lnTo>
                        <a:pt x="6290" y="3315"/>
                      </a:lnTo>
                      <a:lnTo>
                        <a:pt x="11044" y="1"/>
                      </a:lnTo>
                      <a:lnTo>
                        <a:pt x="0" y="1597"/>
                      </a:lnTo>
                      <a:close/>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58" name="Google Shape;5664;p54"/>
                <p:cNvSpPr>
                  <a:spLocks/>
                </p:cNvSpPr>
                <p:nvPr/>
              </p:nvSpPr>
              <p:spPr bwMode="auto">
                <a:xfrm>
                  <a:off x="4746712" y="3145334"/>
                  <a:ext cx="49479" cy="13520"/>
                </a:xfrm>
                <a:custGeom>
                  <a:avLst/>
                  <a:gdLst>
                    <a:gd name="T0" fmla="*/ 0 w 6291"/>
                    <a:gd name="T1" fmla="*/ 0 h 1719"/>
                    <a:gd name="T2" fmla="*/ 6290 w 6291"/>
                    <a:gd name="T3" fmla="*/ 1718 h 1719"/>
                  </a:gdLst>
                  <a:ahLst/>
                  <a:cxnLst>
                    <a:cxn ang="0">
                      <a:pos x="T0" y="T1"/>
                    </a:cxn>
                    <a:cxn ang="0">
                      <a:pos x="T2" y="T3"/>
                    </a:cxn>
                  </a:cxnLst>
                  <a:rect l="0" t="0"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945" name="Google Shape;5665;p54"/>
              <p:cNvGrpSpPr>
                <a:grpSpLocks/>
              </p:cNvGrpSpPr>
              <p:nvPr/>
            </p:nvGrpSpPr>
            <p:grpSpPr bwMode="auto">
              <a:xfrm>
                <a:off x="4773634" y="3143336"/>
                <a:ext cx="37776" cy="32451"/>
                <a:chOff x="4773634" y="3143336"/>
                <a:chExt cx="37776" cy="32451"/>
              </a:xfrm>
            </p:grpSpPr>
            <p:sp>
              <p:nvSpPr>
                <p:cNvPr id="6955" name="Google Shape;5666;p54"/>
                <p:cNvSpPr>
                  <a:spLocks/>
                </p:cNvSpPr>
                <p:nvPr/>
              </p:nvSpPr>
              <p:spPr bwMode="auto">
                <a:xfrm>
                  <a:off x="4773634" y="3143336"/>
                  <a:ext cx="37776" cy="32451"/>
                </a:xfrm>
                <a:custGeom>
                  <a:avLst/>
                  <a:gdLst>
                    <a:gd name="T0" fmla="*/ 2730 w 4803"/>
                    <a:gd name="T1" fmla="*/ 0 h 4126"/>
                    <a:gd name="T2" fmla="*/ 1295 w 4803"/>
                    <a:gd name="T3" fmla="*/ 605 h 4126"/>
                    <a:gd name="T4" fmla="*/ 2746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56" name="Google Shape;5667;p54"/>
                <p:cNvSpPr>
                  <a:spLocks/>
                </p:cNvSpPr>
                <p:nvPr/>
              </p:nvSpPr>
              <p:spPr bwMode="auto">
                <a:xfrm>
                  <a:off x="4788664" y="3153041"/>
                  <a:ext cx="13048" cy="13040"/>
                </a:xfrm>
                <a:custGeom>
                  <a:avLst/>
                  <a:gdLst>
                    <a:gd name="T0" fmla="*/ 835 w 1659"/>
                    <a:gd name="T1" fmla="*/ 0 h 1658"/>
                    <a:gd name="T2" fmla="*/ 1 w 1659"/>
                    <a:gd name="T3" fmla="*/ 835 h 1658"/>
                    <a:gd name="T4" fmla="*/ 835 w 1659"/>
                    <a:gd name="T5" fmla="*/ 1657 h 1658"/>
                    <a:gd name="T6" fmla="*/ 1658 w 1659"/>
                    <a:gd name="T7" fmla="*/ 835 h 1658"/>
                    <a:gd name="T8" fmla="*/ 835 w 1659"/>
                    <a:gd name="T9" fmla="*/ 0 h 1658"/>
                  </a:gdLst>
                  <a:ahLst/>
                  <a:cxnLst>
                    <a:cxn ang="0">
                      <a:pos x="T0" y="T1"/>
                    </a:cxn>
                    <a:cxn ang="0">
                      <a:pos x="T2" y="T3"/>
                    </a:cxn>
                    <a:cxn ang="0">
                      <a:pos x="T4" y="T5"/>
                    </a:cxn>
                    <a:cxn ang="0">
                      <a:pos x="T6" y="T7"/>
                    </a:cxn>
                    <a:cxn ang="0">
                      <a:pos x="T8" y="T9"/>
                    </a:cxn>
                  </a:cxnLst>
                  <a:rect l="0" t="0"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46" name="Google Shape;5668;p54"/>
              <p:cNvGrpSpPr>
                <a:grpSpLocks/>
              </p:cNvGrpSpPr>
              <p:nvPr/>
            </p:nvGrpSpPr>
            <p:grpSpPr bwMode="auto">
              <a:xfrm>
                <a:off x="4724163" y="3131248"/>
                <a:ext cx="37776" cy="32459"/>
                <a:chOff x="4724163" y="3131248"/>
                <a:chExt cx="37776" cy="32459"/>
              </a:xfrm>
            </p:grpSpPr>
            <p:sp>
              <p:nvSpPr>
                <p:cNvPr id="6953" name="Google Shape;5669;p54"/>
                <p:cNvSpPr>
                  <a:spLocks/>
                </p:cNvSpPr>
                <p:nvPr/>
              </p:nvSpPr>
              <p:spPr bwMode="auto">
                <a:xfrm>
                  <a:off x="4724163" y="3131248"/>
                  <a:ext cx="37776" cy="32459"/>
                </a:xfrm>
                <a:custGeom>
                  <a:avLst/>
                  <a:gdLst>
                    <a:gd name="T0" fmla="*/ 2730 w 4803"/>
                    <a:gd name="T1" fmla="*/ 1 h 4127"/>
                    <a:gd name="T2" fmla="*/ 1295 w 4803"/>
                    <a:gd name="T3" fmla="*/ 606 h 4127"/>
                    <a:gd name="T4" fmla="*/ 2746 w 4803"/>
                    <a:gd name="T5" fmla="*/ 4126 h 4127"/>
                    <a:gd name="T6" fmla="*/ 4803 w 4803"/>
                    <a:gd name="T7" fmla="*/ 2070 h 4127"/>
                    <a:gd name="T8" fmla="*/ 2730 w 4803"/>
                    <a:gd name="T9" fmla="*/ 1 h 4127"/>
                  </a:gdLst>
                  <a:ahLst/>
                  <a:cxnLst>
                    <a:cxn ang="0">
                      <a:pos x="T0" y="T1"/>
                    </a:cxn>
                    <a:cxn ang="0">
                      <a:pos x="T2" y="T3"/>
                    </a:cxn>
                    <a:cxn ang="0">
                      <a:pos x="T4" y="T5"/>
                    </a:cxn>
                    <a:cxn ang="0">
                      <a:pos x="T6" y="T7"/>
                    </a:cxn>
                    <a:cxn ang="0">
                      <a:pos x="T8" y="T9"/>
                    </a:cxn>
                  </a:cxnLst>
                  <a:rect l="0" t="0"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54" name="Google Shape;5670;p54"/>
                <p:cNvSpPr>
                  <a:spLocks/>
                </p:cNvSpPr>
                <p:nvPr/>
              </p:nvSpPr>
              <p:spPr bwMode="auto">
                <a:xfrm>
                  <a:off x="4739288" y="3140953"/>
                  <a:ext cx="13040" cy="13048"/>
                </a:xfrm>
                <a:custGeom>
                  <a:avLst/>
                  <a:gdLst>
                    <a:gd name="T0" fmla="*/ 823 w 1658"/>
                    <a:gd name="T1" fmla="*/ 1 h 1659"/>
                    <a:gd name="T2" fmla="*/ 1 w 1658"/>
                    <a:gd name="T3" fmla="*/ 823 h 1659"/>
                    <a:gd name="T4" fmla="*/ 823 w 1658"/>
                    <a:gd name="T5" fmla="*/ 1658 h 1659"/>
                    <a:gd name="T6" fmla="*/ 1658 w 1658"/>
                    <a:gd name="T7" fmla="*/ 823 h 1659"/>
                    <a:gd name="T8" fmla="*/ 823 w 1658"/>
                    <a:gd name="T9" fmla="*/ 1 h 1659"/>
                  </a:gdLst>
                  <a:ahLst/>
                  <a:cxnLst>
                    <a:cxn ang="0">
                      <a:pos x="T0" y="T1"/>
                    </a:cxn>
                    <a:cxn ang="0">
                      <a:pos x="T2" y="T3"/>
                    </a:cxn>
                    <a:cxn ang="0">
                      <a:pos x="T4" y="T5"/>
                    </a:cxn>
                    <a:cxn ang="0">
                      <a:pos x="T6" y="T7"/>
                    </a:cxn>
                    <a:cxn ang="0">
                      <a:pos x="T8" y="T9"/>
                    </a:cxn>
                  </a:cxnLst>
                  <a:rect l="0" t="0"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47" name="Google Shape;5671;p54"/>
              <p:cNvGrpSpPr>
                <a:grpSpLocks/>
              </p:cNvGrpSpPr>
              <p:nvPr/>
            </p:nvGrpSpPr>
            <p:grpSpPr bwMode="auto">
              <a:xfrm>
                <a:off x="4755081" y="3176054"/>
                <a:ext cx="32357" cy="27795"/>
                <a:chOff x="4755081" y="3176054"/>
                <a:chExt cx="32357" cy="27795"/>
              </a:xfrm>
            </p:grpSpPr>
            <p:sp>
              <p:nvSpPr>
                <p:cNvPr id="6951" name="Google Shape;5672;p54"/>
                <p:cNvSpPr>
                  <a:spLocks/>
                </p:cNvSpPr>
                <p:nvPr/>
              </p:nvSpPr>
              <p:spPr bwMode="auto">
                <a:xfrm>
                  <a:off x="4755081" y="3176054"/>
                  <a:ext cx="32357" cy="27795"/>
                </a:xfrm>
                <a:custGeom>
                  <a:avLst/>
                  <a:gdLst>
                    <a:gd name="T0" fmla="*/ 2338 w 4114"/>
                    <a:gd name="T1" fmla="*/ 0 h 3534"/>
                    <a:gd name="T2" fmla="*/ 1101 w 4114"/>
                    <a:gd name="T3" fmla="*/ 522 h 3534"/>
                    <a:gd name="T4" fmla="*/ 2360 w 4114"/>
                    <a:gd name="T5" fmla="*/ 3534 h 3534"/>
                    <a:gd name="T6" fmla="*/ 4114 w 4114"/>
                    <a:gd name="T7" fmla="*/ 1768 h 3534"/>
                    <a:gd name="T8" fmla="*/ 2338 w 4114"/>
                    <a:gd name="T9" fmla="*/ 0 h 3534"/>
                  </a:gdLst>
                  <a:ahLst/>
                  <a:cxnLst>
                    <a:cxn ang="0">
                      <a:pos x="T0" y="T1"/>
                    </a:cxn>
                    <a:cxn ang="0">
                      <a:pos x="T2" y="T3"/>
                    </a:cxn>
                    <a:cxn ang="0">
                      <a:pos x="T4" y="T5"/>
                    </a:cxn>
                    <a:cxn ang="0">
                      <a:pos x="T6" y="T7"/>
                    </a:cxn>
                    <a:cxn ang="0">
                      <a:pos x="T8" y="T9"/>
                    </a:cxn>
                  </a:cxnLst>
                  <a:rect l="0" t="0"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52" name="Google Shape;5673;p54"/>
                <p:cNvSpPr>
                  <a:spLocks/>
                </p:cNvSpPr>
                <p:nvPr/>
              </p:nvSpPr>
              <p:spPr bwMode="auto">
                <a:xfrm>
                  <a:off x="4767924" y="3185768"/>
                  <a:ext cx="9902" cy="8392"/>
                </a:xfrm>
                <a:custGeom>
                  <a:avLst/>
                  <a:gdLst>
                    <a:gd name="T0" fmla="*/ 714 w 1259"/>
                    <a:gd name="T1" fmla="*/ 0 h 1067"/>
                    <a:gd name="T2" fmla="*/ 339 w 1259"/>
                    <a:gd name="T3" fmla="*/ 908 h 1067"/>
                    <a:gd name="T4" fmla="*/ 716 w 1259"/>
                    <a:gd name="T5" fmla="*/ 1066 h 1067"/>
                    <a:gd name="T6" fmla="*/ 1259 w 1259"/>
                    <a:gd name="T7" fmla="*/ 533 h 1067"/>
                    <a:gd name="T8" fmla="*/ 714 w 1259"/>
                    <a:gd name="T9" fmla="*/ 0 h 1067"/>
                  </a:gdLst>
                  <a:ahLst/>
                  <a:cxnLst>
                    <a:cxn ang="0">
                      <a:pos x="T0" y="T1"/>
                    </a:cxn>
                    <a:cxn ang="0">
                      <a:pos x="T2" y="T3"/>
                    </a:cxn>
                    <a:cxn ang="0">
                      <a:pos x="T4" y="T5"/>
                    </a:cxn>
                    <a:cxn ang="0">
                      <a:pos x="T6" y="T7"/>
                    </a:cxn>
                    <a:cxn ang="0">
                      <a:pos x="T8" y="T9"/>
                    </a:cxn>
                  </a:cxnLst>
                  <a:rect l="0" t="0"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48" name="Google Shape;5674;p54"/>
              <p:cNvGrpSpPr>
                <a:grpSpLocks/>
              </p:cNvGrpSpPr>
              <p:nvPr/>
            </p:nvGrpSpPr>
            <p:grpSpPr bwMode="auto">
              <a:xfrm>
                <a:off x="4812550" y="3119631"/>
                <a:ext cx="32451" cy="27803"/>
                <a:chOff x="4812550" y="3119631"/>
                <a:chExt cx="32451" cy="27803"/>
              </a:xfrm>
            </p:grpSpPr>
            <p:sp>
              <p:nvSpPr>
                <p:cNvPr id="6949" name="Google Shape;5675;p54"/>
                <p:cNvSpPr>
                  <a:spLocks/>
                </p:cNvSpPr>
                <p:nvPr/>
              </p:nvSpPr>
              <p:spPr bwMode="auto">
                <a:xfrm>
                  <a:off x="4812550" y="3119631"/>
                  <a:ext cx="32451" cy="27803"/>
                </a:xfrm>
                <a:custGeom>
                  <a:avLst/>
                  <a:gdLst>
                    <a:gd name="T0" fmla="*/ 2350 w 4126"/>
                    <a:gd name="T1" fmla="*/ 1 h 3535"/>
                    <a:gd name="T2" fmla="*/ 1113 w 4126"/>
                    <a:gd name="T3" fmla="*/ 522 h 3535"/>
                    <a:gd name="T4" fmla="*/ 2371 w 4126"/>
                    <a:gd name="T5" fmla="*/ 3534 h 3535"/>
                    <a:gd name="T6" fmla="*/ 4125 w 4126"/>
                    <a:gd name="T7" fmla="*/ 1768 h 3535"/>
                    <a:gd name="T8" fmla="*/ 2350 w 4126"/>
                    <a:gd name="T9" fmla="*/ 1 h 3535"/>
                  </a:gdLst>
                  <a:ahLst/>
                  <a:cxnLst>
                    <a:cxn ang="0">
                      <a:pos x="T0" y="T1"/>
                    </a:cxn>
                    <a:cxn ang="0">
                      <a:pos x="T2" y="T3"/>
                    </a:cxn>
                    <a:cxn ang="0">
                      <a:pos x="T4" y="T5"/>
                    </a:cxn>
                    <a:cxn ang="0">
                      <a:pos x="T6" y="T7"/>
                    </a:cxn>
                    <a:cxn ang="0">
                      <a:pos x="T8" y="T9"/>
                    </a:cxn>
                  </a:cxnLst>
                  <a:rect l="0" t="0"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50" name="Google Shape;5676;p54"/>
                <p:cNvSpPr>
                  <a:spLocks/>
                </p:cNvSpPr>
                <p:nvPr/>
              </p:nvSpPr>
              <p:spPr bwMode="auto">
                <a:xfrm>
                  <a:off x="4826912" y="3129352"/>
                  <a:ext cx="8478" cy="8376"/>
                </a:xfrm>
                <a:custGeom>
                  <a:avLst/>
                  <a:gdLst>
                    <a:gd name="T0" fmla="*/ 533 w 1078"/>
                    <a:gd name="T1" fmla="*/ 0 h 1065"/>
                    <a:gd name="T2" fmla="*/ 1 w 1078"/>
                    <a:gd name="T3" fmla="*/ 532 h 1065"/>
                    <a:gd name="T4" fmla="*/ 533 w 1078"/>
                    <a:gd name="T5" fmla="*/ 1065 h 1065"/>
                    <a:gd name="T6" fmla="*/ 1077 w 1078"/>
                    <a:gd name="T7" fmla="*/ 532 h 1065"/>
                    <a:gd name="T8" fmla="*/ 533 w 1078"/>
                    <a:gd name="T9" fmla="*/ 0 h 1065"/>
                  </a:gdLst>
                  <a:ahLst/>
                  <a:cxnLst>
                    <a:cxn ang="0">
                      <a:pos x="T0" y="T1"/>
                    </a:cxn>
                    <a:cxn ang="0">
                      <a:pos x="T2" y="T3"/>
                    </a:cxn>
                    <a:cxn ang="0">
                      <a:pos x="T4" y="T5"/>
                    </a:cxn>
                    <a:cxn ang="0">
                      <a:pos x="T6" y="T7"/>
                    </a:cxn>
                    <a:cxn ang="0">
                      <a:pos x="T8" y="T9"/>
                    </a:cxn>
                  </a:cxnLst>
                  <a:rect l="0" t="0"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57" name="Google Shape;5677;p54"/>
            <p:cNvGrpSpPr>
              <a:grpSpLocks/>
            </p:cNvGrpSpPr>
            <p:nvPr/>
          </p:nvGrpSpPr>
          <p:grpSpPr bwMode="auto">
            <a:xfrm>
              <a:off x="5382826" y="4027197"/>
              <a:ext cx="268967" cy="250422"/>
              <a:chOff x="5382826" y="4027197"/>
              <a:chExt cx="268967" cy="250422"/>
            </a:xfrm>
          </p:grpSpPr>
          <p:grpSp>
            <p:nvGrpSpPr>
              <p:cNvPr id="6916" name="Google Shape;5678;p54"/>
              <p:cNvGrpSpPr>
                <a:grpSpLocks/>
              </p:cNvGrpSpPr>
              <p:nvPr/>
            </p:nvGrpSpPr>
            <p:grpSpPr bwMode="auto">
              <a:xfrm>
                <a:off x="5405280" y="4042510"/>
                <a:ext cx="237570" cy="218647"/>
                <a:chOff x="5405280" y="4042510"/>
                <a:chExt cx="237570" cy="218647"/>
              </a:xfrm>
            </p:grpSpPr>
            <p:sp>
              <p:nvSpPr>
                <p:cNvPr id="6938" name="Google Shape;5679;p54"/>
                <p:cNvSpPr>
                  <a:spLocks/>
                </p:cNvSpPr>
                <p:nvPr/>
              </p:nvSpPr>
              <p:spPr bwMode="auto">
                <a:xfrm>
                  <a:off x="5405280" y="4042510"/>
                  <a:ext cx="144999" cy="173832"/>
                </a:xfrm>
                <a:custGeom>
                  <a:avLst/>
                  <a:gdLst>
                    <a:gd name="T0" fmla="*/ 0 w 18436"/>
                    <a:gd name="T1" fmla="*/ 12037 h 22102"/>
                    <a:gd name="T2" fmla="*/ 12302 w 18436"/>
                    <a:gd name="T3" fmla="*/ 22101 h 22102"/>
                    <a:gd name="T4" fmla="*/ 11819 w 18436"/>
                    <a:gd name="T5" fmla="*/ 13005 h 22102"/>
                    <a:gd name="T6" fmla="*/ 18435 w 18436"/>
                    <a:gd name="T7" fmla="*/ 1 h 22102"/>
                    <a:gd name="T8" fmla="*/ 0 w 18436"/>
                    <a:gd name="T9" fmla="*/ 12521 h 22102"/>
                  </a:gdLst>
                  <a:ahLst/>
                  <a:cxnLst>
                    <a:cxn ang="0">
                      <a:pos x="T0" y="T1"/>
                    </a:cxn>
                    <a:cxn ang="0">
                      <a:pos x="T2" y="T3"/>
                    </a:cxn>
                    <a:cxn ang="0">
                      <a:pos x="T4" y="T5"/>
                    </a:cxn>
                    <a:cxn ang="0">
                      <a:pos x="T6" y="T7"/>
                    </a:cxn>
                    <a:cxn ang="0">
                      <a:pos x="T8" y="T9"/>
                    </a:cxn>
                  </a:cxnLst>
                  <a:rect l="0" t="0"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39" name="Google Shape;5680;p54"/>
                <p:cNvSpPr>
                  <a:spLocks/>
                </p:cNvSpPr>
                <p:nvPr/>
              </p:nvSpPr>
              <p:spPr bwMode="auto">
                <a:xfrm>
                  <a:off x="5502036" y="4125093"/>
                  <a:ext cx="134350" cy="135585"/>
                </a:xfrm>
                <a:custGeom>
                  <a:avLst/>
                  <a:gdLst>
                    <a:gd name="T0" fmla="*/ 13513 w 17082"/>
                    <a:gd name="T1" fmla="*/ 17239 h 17239"/>
                    <a:gd name="T2" fmla="*/ 12690 w 17082"/>
                    <a:gd name="T3" fmla="*/ 8614 h 17239"/>
                    <a:gd name="T4" fmla="*/ 17081 w 17082"/>
                    <a:gd name="T5" fmla="*/ 1 h 17239"/>
                    <a:gd name="T6" fmla="*/ 0 w 17082"/>
                    <a:gd name="T7" fmla="*/ 2021 h 17239"/>
                    <a:gd name="T8" fmla="*/ 13513 w 17082"/>
                    <a:gd name="T9" fmla="*/ 17239 h 17239"/>
                  </a:gdLst>
                  <a:ahLst/>
                  <a:cxnLst>
                    <a:cxn ang="0">
                      <a:pos x="T0" y="T1"/>
                    </a:cxn>
                    <a:cxn ang="0">
                      <a:pos x="T2" y="T3"/>
                    </a:cxn>
                    <a:cxn ang="0">
                      <a:pos x="T4" y="T5"/>
                    </a:cxn>
                    <a:cxn ang="0">
                      <a:pos x="T6" y="T7"/>
                    </a:cxn>
                    <a:cxn ang="0">
                      <a:pos x="T8" y="T9"/>
                    </a:cxn>
                  </a:cxnLst>
                  <a:rect l="0" t="0" r="r" b="b"/>
                  <a:pathLst>
                    <a:path w="17082" h="17239" fill="none" extrusionOk="0">
                      <a:moveTo>
                        <a:pt x="13513" y="17239"/>
                      </a:moveTo>
                      <a:lnTo>
                        <a:pt x="12690" y="8614"/>
                      </a:lnTo>
                      <a:lnTo>
                        <a:pt x="17081" y="1"/>
                      </a:lnTo>
                      <a:lnTo>
                        <a:pt x="0" y="2021"/>
                      </a:lnTo>
                      <a:lnTo>
                        <a:pt x="13513" y="17239"/>
                      </a:lnTo>
                      <a:close/>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40" name="Google Shape;5681;p54"/>
                <p:cNvSpPr>
                  <a:spLocks/>
                </p:cNvSpPr>
                <p:nvPr/>
              </p:nvSpPr>
              <p:spPr bwMode="auto">
                <a:xfrm>
                  <a:off x="5543704" y="4042990"/>
                  <a:ext cx="99146" cy="81639"/>
                </a:xfrm>
                <a:custGeom>
                  <a:avLst/>
                  <a:gdLst>
                    <a:gd name="T0" fmla="*/ 1 w 12606"/>
                    <a:gd name="T1" fmla="*/ 0 h 10380"/>
                    <a:gd name="T2" fmla="*/ 12606 w 12606"/>
                    <a:gd name="T3" fmla="*/ 10379 h 10380"/>
                  </a:gdLst>
                  <a:ahLst/>
                  <a:cxnLst>
                    <a:cxn ang="0">
                      <a:pos x="T0" y="T1"/>
                    </a:cxn>
                    <a:cxn ang="0">
                      <a:pos x="T2" y="T3"/>
                    </a:cxn>
                  </a:cxnLst>
                  <a:rect l="0" t="0"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41" name="Google Shape;5682;p54"/>
                <p:cNvSpPr>
                  <a:spLocks/>
                </p:cNvSpPr>
                <p:nvPr/>
              </p:nvSpPr>
              <p:spPr bwMode="auto">
                <a:xfrm>
                  <a:off x="5501941" y="4140980"/>
                  <a:ext cx="103708" cy="51862"/>
                </a:xfrm>
                <a:custGeom>
                  <a:avLst/>
                  <a:gdLst>
                    <a:gd name="T0" fmla="*/ 13186 w 13186"/>
                    <a:gd name="T1" fmla="*/ 6594 h 6594"/>
                    <a:gd name="T2" fmla="*/ 0 w 13186"/>
                    <a:gd name="T3" fmla="*/ 1 h 6594"/>
                  </a:gdLst>
                  <a:ahLst/>
                  <a:cxnLst>
                    <a:cxn ang="0">
                      <a:pos x="T0" y="T1"/>
                    </a:cxn>
                    <a:cxn ang="0">
                      <a:pos x="T2" y="T3"/>
                    </a:cxn>
                  </a:cxnLst>
                  <a:rect l="0" t="0"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42" name="Google Shape;5683;p54"/>
                <p:cNvSpPr>
                  <a:spLocks/>
                </p:cNvSpPr>
                <p:nvPr/>
              </p:nvSpPr>
              <p:spPr bwMode="auto">
                <a:xfrm>
                  <a:off x="5495854" y="4211010"/>
                  <a:ext cx="105989" cy="50147"/>
                </a:xfrm>
                <a:custGeom>
                  <a:avLst/>
                  <a:gdLst>
                    <a:gd name="T0" fmla="*/ 0 w 13476"/>
                    <a:gd name="T1" fmla="*/ 0 h 6376"/>
                    <a:gd name="T2" fmla="*/ 13476 w 13476"/>
                    <a:gd name="T3" fmla="*/ 6375 h 6376"/>
                  </a:gdLst>
                  <a:ahLst/>
                  <a:cxnLst>
                    <a:cxn ang="0">
                      <a:pos x="T0" y="T1"/>
                    </a:cxn>
                    <a:cxn ang="0">
                      <a:pos x="T2" y="T3"/>
                    </a:cxn>
                  </a:cxnLst>
                  <a:rect l="0" t="0"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43" name="Google Shape;5684;p54"/>
                <p:cNvSpPr>
                  <a:spLocks/>
                </p:cNvSpPr>
                <p:nvPr/>
              </p:nvSpPr>
              <p:spPr bwMode="auto">
                <a:xfrm>
                  <a:off x="5405280" y="4134420"/>
                  <a:ext cx="96669" cy="6567"/>
                </a:xfrm>
                <a:custGeom>
                  <a:avLst/>
                  <a:gdLst>
                    <a:gd name="T0" fmla="*/ 12290 w 12291"/>
                    <a:gd name="T1" fmla="*/ 835 h 835"/>
                    <a:gd name="T2" fmla="*/ 0 w 12291"/>
                    <a:gd name="T3" fmla="*/ 0 h 835"/>
                  </a:gdLst>
                  <a:ahLst/>
                  <a:cxnLst>
                    <a:cxn ang="0">
                      <a:pos x="T0" y="T1"/>
                    </a:cxn>
                    <a:cxn ang="0">
                      <a:pos x="T2" y="T3"/>
                    </a:cxn>
                  </a:cxnLst>
                  <a:rect l="0" t="0"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917" name="Google Shape;5685;p54"/>
              <p:cNvGrpSpPr>
                <a:grpSpLocks/>
              </p:cNvGrpSpPr>
              <p:nvPr/>
            </p:nvGrpSpPr>
            <p:grpSpPr bwMode="auto">
              <a:xfrm>
                <a:off x="5382826" y="4125549"/>
                <a:ext cx="37776" cy="32380"/>
                <a:chOff x="5382826" y="4125549"/>
                <a:chExt cx="37776" cy="32380"/>
              </a:xfrm>
            </p:grpSpPr>
            <p:sp>
              <p:nvSpPr>
                <p:cNvPr id="6936" name="Google Shape;5686;p54"/>
                <p:cNvSpPr>
                  <a:spLocks/>
                </p:cNvSpPr>
                <p:nvPr/>
              </p:nvSpPr>
              <p:spPr bwMode="auto">
                <a:xfrm>
                  <a:off x="5382826" y="4125549"/>
                  <a:ext cx="37776" cy="32380"/>
                </a:xfrm>
                <a:custGeom>
                  <a:avLst/>
                  <a:gdLst>
                    <a:gd name="T0" fmla="*/ 2734 w 4803"/>
                    <a:gd name="T1" fmla="*/ 0 h 4117"/>
                    <a:gd name="T2" fmla="*/ 1295 w 4803"/>
                    <a:gd name="T3" fmla="*/ 608 h 4117"/>
                    <a:gd name="T4" fmla="*/ 2746 w 4803"/>
                    <a:gd name="T5" fmla="*/ 4116 h 4117"/>
                    <a:gd name="T6" fmla="*/ 4803 w 4803"/>
                    <a:gd name="T7" fmla="*/ 2060 h 4117"/>
                    <a:gd name="T8" fmla="*/ 2734 w 4803"/>
                    <a:gd name="T9" fmla="*/ 0 h 4117"/>
                  </a:gdLst>
                  <a:ahLst/>
                  <a:cxnLst>
                    <a:cxn ang="0">
                      <a:pos x="T0" y="T1"/>
                    </a:cxn>
                    <a:cxn ang="0">
                      <a:pos x="T2" y="T3"/>
                    </a:cxn>
                    <a:cxn ang="0">
                      <a:pos x="T4" y="T5"/>
                    </a:cxn>
                    <a:cxn ang="0">
                      <a:pos x="T6" y="T7"/>
                    </a:cxn>
                    <a:cxn ang="0">
                      <a:pos x="T8" y="T9"/>
                    </a:cxn>
                  </a:cxnLst>
                  <a:rect l="0" t="0"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37" name="Google Shape;5687;p54"/>
                <p:cNvSpPr>
                  <a:spLocks/>
                </p:cNvSpPr>
                <p:nvPr/>
              </p:nvSpPr>
              <p:spPr bwMode="auto">
                <a:xfrm>
                  <a:off x="5395669" y="4135176"/>
                  <a:ext cx="15227" cy="13072"/>
                </a:xfrm>
                <a:custGeom>
                  <a:avLst/>
                  <a:gdLst>
                    <a:gd name="T0" fmla="*/ 1113 w 1936"/>
                    <a:gd name="T1" fmla="*/ 1 h 1662"/>
                    <a:gd name="T2" fmla="*/ 520 w 1936"/>
                    <a:gd name="T3" fmla="*/ 1416 h 1662"/>
                    <a:gd name="T4" fmla="*/ 1103 w 1936"/>
                    <a:gd name="T5" fmla="*/ 1661 h 1662"/>
                    <a:gd name="T6" fmla="*/ 1936 w 1936"/>
                    <a:gd name="T7" fmla="*/ 836 h 1662"/>
                    <a:gd name="T8" fmla="*/ 1113 w 1936"/>
                    <a:gd name="T9" fmla="*/ 1 h 1662"/>
                  </a:gdLst>
                  <a:ahLst/>
                  <a:cxnLst>
                    <a:cxn ang="0">
                      <a:pos x="T0" y="T1"/>
                    </a:cxn>
                    <a:cxn ang="0">
                      <a:pos x="T2" y="T3"/>
                    </a:cxn>
                    <a:cxn ang="0">
                      <a:pos x="T4" y="T5"/>
                    </a:cxn>
                    <a:cxn ang="0">
                      <a:pos x="T6" y="T7"/>
                    </a:cxn>
                    <a:cxn ang="0">
                      <a:pos x="T8" y="T9"/>
                    </a:cxn>
                  </a:cxnLst>
                  <a:rect l="0" t="0"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18" name="Google Shape;5688;p54"/>
              <p:cNvGrpSpPr>
                <a:grpSpLocks/>
              </p:cNvGrpSpPr>
              <p:nvPr/>
            </p:nvGrpSpPr>
            <p:grpSpPr bwMode="auto">
              <a:xfrm>
                <a:off x="5475680" y="4195587"/>
                <a:ext cx="37783" cy="32364"/>
                <a:chOff x="5475680" y="4195587"/>
                <a:chExt cx="37783" cy="32364"/>
              </a:xfrm>
            </p:grpSpPr>
            <p:sp>
              <p:nvSpPr>
                <p:cNvPr id="6934" name="Google Shape;5689;p54"/>
                <p:cNvSpPr>
                  <a:spLocks/>
                </p:cNvSpPr>
                <p:nvPr/>
              </p:nvSpPr>
              <p:spPr bwMode="auto">
                <a:xfrm>
                  <a:off x="5475680" y="4195587"/>
                  <a:ext cx="37783" cy="32364"/>
                </a:xfrm>
                <a:custGeom>
                  <a:avLst/>
                  <a:gdLst>
                    <a:gd name="T0" fmla="*/ 2732 w 4804"/>
                    <a:gd name="T1" fmla="*/ 1 h 4115"/>
                    <a:gd name="T2" fmla="*/ 1295 w 4804"/>
                    <a:gd name="T3" fmla="*/ 606 h 4115"/>
                    <a:gd name="T4" fmla="*/ 2747 w 4804"/>
                    <a:gd name="T5" fmla="*/ 4114 h 4115"/>
                    <a:gd name="T6" fmla="*/ 4803 w 4804"/>
                    <a:gd name="T7" fmla="*/ 2058 h 4115"/>
                    <a:gd name="T8" fmla="*/ 2732 w 4804"/>
                    <a:gd name="T9" fmla="*/ 1 h 4115"/>
                  </a:gdLst>
                  <a:ahLst/>
                  <a:cxnLst>
                    <a:cxn ang="0">
                      <a:pos x="T0" y="T1"/>
                    </a:cxn>
                    <a:cxn ang="0">
                      <a:pos x="T2" y="T3"/>
                    </a:cxn>
                    <a:cxn ang="0">
                      <a:pos x="T4" y="T5"/>
                    </a:cxn>
                    <a:cxn ang="0">
                      <a:pos x="T6" y="T7"/>
                    </a:cxn>
                    <a:cxn ang="0">
                      <a:pos x="T8" y="T9"/>
                    </a:cxn>
                  </a:cxnLst>
                  <a:rect l="0" t="0"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35" name="Google Shape;5690;p54"/>
                <p:cNvSpPr>
                  <a:spLocks/>
                </p:cNvSpPr>
                <p:nvPr/>
              </p:nvSpPr>
              <p:spPr bwMode="auto">
                <a:xfrm>
                  <a:off x="5488523" y="4205300"/>
                  <a:ext cx="15329" cy="13040"/>
                </a:xfrm>
                <a:custGeom>
                  <a:avLst/>
                  <a:gdLst>
                    <a:gd name="T0" fmla="*/ 1114 w 1949"/>
                    <a:gd name="T1" fmla="*/ 0 h 1658"/>
                    <a:gd name="T2" fmla="*/ 533 w 1949"/>
                    <a:gd name="T3" fmla="*/ 1416 h 1658"/>
                    <a:gd name="T4" fmla="*/ 1106 w 1949"/>
                    <a:gd name="T5" fmla="*/ 1657 h 1658"/>
                    <a:gd name="T6" fmla="*/ 1948 w 1949"/>
                    <a:gd name="T7" fmla="*/ 823 h 1658"/>
                    <a:gd name="T8" fmla="*/ 1114 w 1949"/>
                    <a:gd name="T9" fmla="*/ 0 h 1658"/>
                  </a:gdLst>
                  <a:ahLst/>
                  <a:cxnLst>
                    <a:cxn ang="0">
                      <a:pos x="T0" y="T1"/>
                    </a:cxn>
                    <a:cxn ang="0">
                      <a:pos x="T2" y="T3"/>
                    </a:cxn>
                    <a:cxn ang="0">
                      <a:pos x="T4" y="T5"/>
                    </a:cxn>
                    <a:cxn ang="0">
                      <a:pos x="T6" y="T7"/>
                    </a:cxn>
                    <a:cxn ang="0">
                      <a:pos x="T8" y="T9"/>
                    </a:cxn>
                  </a:cxnLst>
                  <a:rect l="0" t="0"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19" name="Google Shape;5691;p54"/>
              <p:cNvGrpSpPr>
                <a:grpSpLocks/>
              </p:cNvGrpSpPr>
              <p:nvPr/>
            </p:nvGrpSpPr>
            <p:grpSpPr bwMode="auto">
              <a:xfrm>
                <a:off x="5532575" y="4027197"/>
                <a:ext cx="33308" cy="32262"/>
                <a:chOff x="5532575" y="4027197"/>
                <a:chExt cx="33308" cy="32262"/>
              </a:xfrm>
            </p:grpSpPr>
            <p:sp>
              <p:nvSpPr>
                <p:cNvPr id="6932" name="Google Shape;5692;p54"/>
                <p:cNvSpPr>
                  <a:spLocks/>
                </p:cNvSpPr>
                <p:nvPr/>
              </p:nvSpPr>
              <p:spPr bwMode="auto">
                <a:xfrm>
                  <a:off x="5532575" y="4027197"/>
                  <a:ext cx="33308" cy="32262"/>
                </a:xfrm>
                <a:custGeom>
                  <a:avLst/>
                  <a:gdLst>
                    <a:gd name="T0" fmla="*/ 1984 w 4235"/>
                    <a:gd name="T1" fmla="*/ 0 h 4102"/>
                    <a:gd name="T2" fmla="*/ 37 w 4235"/>
                    <a:gd name="T3" fmla="*/ 2117 h 4102"/>
                    <a:gd name="T4" fmla="*/ 2084 w 4235"/>
                    <a:gd name="T5" fmla="*/ 4101 h 4102"/>
                    <a:gd name="T6" fmla="*/ 2130 w 4235"/>
                    <a:gd name="T7" fmla="*/ 4101 h 4102"/>
                    <a:gd name="T8" fmla="*/ 2275 w 4235"/>
                    <a:gd name="T9" fmla="*/ 4101 h 4102"/>
                    <a:gd name="T10" fmla="*/ 4186 w 4235"/>
                    <a:gd name="T11" fmla="*/ 1984 h 4102"/>
                    <a:gd name="T12" fmla="*/ 2130 w 4235"/>
                    <a:gd name="T13" fmla="*/ 0 h 4102"/>
                    <a:gd name="T14" fmla="*/ 1984 w 4235"/>
                    <a:gd name="T15" fmla="*/ 0 h 4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lnTo>
                        <a:pt x="1984" y="0"/>
                      </a:ln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33" name="Google Shape;5693;p54"/>
                <p:cNvSpPr>
                  <a:spLocks/>
                </p:cNvSpPr>
                <p:nvPr/>
              </p:nvSpPr>
              <p:spPr bwMode="auto">
                <a:xfrm>
                  <a:off x="5540661" y="4036792"/>
                  <a:ext cx="15502" cy="13064"/>
                </a:xfrm>
                <a:custGeom>
                  <a:avLst/>
                  <a:gdLst>
                    <a:gd name="T0" fmla="*/ 1098 w 1971"/>
                    <a:gd name="T1" fmla="*/ 1 h 1661"/>
                    <a:gd name="T2" fmla="*/ 1053 w 1971"/>
                    <a:gd name="T3" fmla="*/ 2 h 1661"/>
                    <a:gd name="T4" fmla="*/ 557 w 1971"/>
                    <a:gd name="T5" fmla="*/ 1453 h 1661"/>
                    <a:gd name="T6" fmla="*/ 1100 w 1971"/>
                    <a:gd name="T7" fmla="*/ 1660 h 1661"/>
                    <a:gd name="T8" fmla="*/ 1936 w 1971"/>
                    <a:gd name="T9" fmla="*/ 776 h 1661"/>
                    <a:gd name="T10" fmla="*/ 1098 w 1971"/>
                    <a:gd name="T11" fmla="*/ 1 h 1661"/>
                  </a:gdLst>
                  <a:ahLst/>
                  <a:cxnLst>
                    <a:cxn ang="0">
                      <a:pos x="T0" y="T1"/>
                    </a:cxn>
                    <a:cxn ang="0">
                      <a:pos x="T2" y="T3"/>
                    </a:cxn>
                    <a:cxn ang="0">
                      <a:pos x="T4" y="T5"/>
                    </a:cxn>
                    <a:cxn ang="0">
                      <a:pos x="T6" y="T7"/>
                    </a:cxn>
                    <a:cxn ang="0">
                      <a:pos x="T8" y="T9"/>
                    </a:cxn>
                    <a:cxn ang="0">
                      <a:pos x="T10" y="T11"/>
                    </a:cxn>
                  </a:cxnLst>
                  <a:rect l="0" t="0"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20" name="Google Shape;5694;p54"/>
              <p:cNvGrpSpPr>
                <a:grpSpLocks/>
              </p:cNvGrpSpPr>
              <p:nvPr/>
            </p:nvGrpSpPr>
            <p:grpSpPr bwMode="auto">
              <a:xfrm>
                <a:off x="5590706" y="4245348"/>
                <a:ext cx="33497" cy="32270"/>
                <a:chOff x="5590706" y="4245348"/>
                <a:chExt cx="33497" cy="32270"/>
              </a:xfrm>
            </p:grpSpPr>
            <p:sp>
              <p:nvSpPr>
                <p:cNvPr id="6930" name="Google Shape;5695;p54"/>
                <p:cNvSpPr>
                  <a:spLocks/>
                </p:cNvSpPr>
                <p:nvPr/>
              </p:nvSpPr>
              <p:spPr bwMode="auto">
                <a:xfrm>
                  <a:off x="5590706" y="4245348"/>
                  <a:ext cx="33497" cy="32270"/>
                </a:xfrm>
                <a:custGeom>
                  <a:avLst/>
                  <a:gdLst>
                    <a:gd name="T0" fmla="*/ 2175 w 4259"/>
                    <a:gd name="T1" fmla="*/ 0 h 4103"/>
                    <a:gd name="T2" fmla="*/ 2130 w 4259"/>
                    <a:gd name="T3" fmla="*/ 1 h 4103"/>
                    <a:gd name="T4" fmla="*/ 1984 w 4259"/>
                    <a:gd name="T5" fmla="*/ 1 h 4103"/>
                    <a:gd name="T6" fmla="*/ 37 w 4259"/>
                    <a:gd name="T7" fmla="*/ 2118 h 4103"/>
                    <a:gd name="T8" fmla="*/ 2085 w 4259"/>
                    <a:gd name="T9" fmla="*/ 4102 h 4103"/>
                    <a:gd name="T10" fmla="*/ 2130 w 4259"/>
                    <a:gd name="T11" fmla="*/ 4102 h 4103"/>
                    <a:gd name="T12" fmla="*/ 2275 w 4259"/>
                    <a:gd name="T13" fmla="*/ 4102 h 4103"/>
                    <a:gd name="T14" fmla="*/ 4222 w 4259"/>
                    <a:gd name="T15" fmla="*/ 1985 h 4103"/>
                    <a:gd name="T16" fmla="*/ 2175 w 4259"/>
                    <a:gd name="T17" fmla="*/ 0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31" name="Google Shape;5696;p54"/>
                <p:cNvSpPr>
                  <a:spLocks/>
                </p:cNvSpPr>
                <p:nvPr/>
              </p:nvSpPr>
              <p:spPr bwMode="auto">
                <a:xfrm>
                  <a:off x="5598791" y="4254944"/>
                  <a:ext cx="15408" cy="13048"/>
                </a:xfrm>
                <a:custGeom>
                  <a:avLst/>
                  <a:gdLst>
                    <a:gd name="T0" fmla="*/ 1106 w 1959"/>
                    <a:gd name="T1" fmla="*/ 0 h 1659"/>
                    <a:gd name="T2" fmla="*/ 1041 w 1959"/>
                    <a:gd name="T3" fmla="*/ 3 h 1659"/>
                    <a:gd name="T4" fmla="*/ 557 w 1959"/>
                    <a:gd name="T5" fmla="*/ 1454 h 1659"/>
                    <a:gd name="T6" fmla="*/ 1093 w 1959"/>
                    <a:gd name="T7" fmla="*/ 1659 h 1659"/>
                    <a:gd name="T8" fmla="*/ 1924 w 1959"/>
                    <a:gd name="T9" fmla="*/ 777 h 1659"/>
                    <a:gd name="T10" fmla="*/ 1106 w 1959"/>
                    <a:gd name="T11" fmla="*/ 0 h 1659"/>
                  </a:gdLst>
                  <a:ahLst/>
                  <a:cxnLst>
                    <a:cxn ang="0">
                      <a:pos x="T0" y="T1"/>
                    </a:cxn>
                    <a:cxn ang="0">
                      <a:pos x="T2" y="T3"/>
                    </a:cxn>
                    <a:cxn ang="0">
                      <a:pos x="T4" y="T5"/>
                    </a:cxn>
                    <a:cxn ang="0">
                      <a:pos x="T6" y="T7"/>
                    </a:cxn>
                    <a:cxn ang="0">
                      <a:pos x="T8" y="T9"/>
                    </a:cxn>
                    <a:cxn ang="0">
                      <a:pos x="T10" y="T11"/>
                    </a:cxn>
                  </a:cxnLst>
                  <a:rect l="0" t="0"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21" name="Google Shape;5697;p54"/>
              <p:cNvGrpSpPr>
                <a:grpSpLocks/>
              </p:cNvGrpSpPr>
              <p:nvPr/>
            </p:nvGrpSpPr>
            <p:grpSpPr bwMode="auto">
              <a:xfrm>
                <a:off x="5618681" y="4109677"/>
                <a:ext cx="33112" cy="32357"/>
                <a:chOff x="5618681" y="4109677"/>
                <a:chExt cx="33112" cy="32357"/>
              </a:xfrm>
            </p:grpSpPr>
            <p:sp>
              <p:nvSpPr>
                <p:cNvPr id="6928" name="Google Shape;5698;p54"/>
                <p:cNvSpPr>
                  <a:spLocks/>
                </p:cNvSpPr>
                <p:nvPr/>
              </p:nvSpPr>
              <p:spPr bwMode="auto">
                <a:xfrm>
                  <a:off x="5618681" y="4109677"/>
                  <a:ext cx="33112" cy="32357"/>
                </a:xfrm>
                <a:custGeom>
                  <a:avLst/>
                  <a:gdLst>
                    <a:gd name="T0" fmla="*/ 1984 w 4210"/>
                    <a:gd name="T1" fmla="*/ 1 h 4114"/>
                    <a:gd name="T2" fmla="*/ 36 w 4210"/>
                    <a:gd name="T3" fmla="*/ 2130 h 4114"/>
                    <a:gd name="T4" fmla="*/ 2106 w 4210"/>
                    <a:gd name="T5" fmla="*/ 4114 h 4114"/>
                    <a:gd name="T6" fmla="*/ 2129 w 4210"/>
                    <a:gd name="T7" fmla="*/ 4114 h 4114"/>
                    <a:gd name="T8" fmla="*/ 2274 w 4210"/>
                    <a:gd name="T9" fmla="*/ 4114 h 4114"/>
                    <a:gd name="T10" fmla="*/ 4173 w 4210"/>
                    <a:gd name="T11" fmla="*/ 1985 h 4114"/>
                    <a:gd name="T12" fmla="*/ 2129 w 4210"/>
                    <a:gd name="T13" fmla="*/ 1 h 4114"/>
                    <a:gd name="T14" fmla="*/ 1984 w 4210"/>
                    <a:gd name="T15" fmla="*/ 1 h 4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lnTo>
                        <a:pt x="1984" y="1"/>
                      </a:ln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29" name="Google Shape;5699;p54"/>
                <p:cNvSpPr>
                  <a:spLocks/>
                </p:cNvSpPr>
                <p:nvPr/>
              </p:nvSpPr>
              <p:spPr bwMode="auto">
                <a:xfrm>
                  <a:off x="5626767" y="4119280"/>
                  <a:ext cx="15494" cy="13056"/>
                </a:xfrm>
                <a:custGeom>
                  <a:avLst/>
                  <a:gdLst>
                    <a:gd name="T0" fmla="*/ 1098 w 1970"/>
                    <a:gd name="T1" fmla="*/ 1 h 1660"/>
                    <a:gd name="T2" fmla="*/ 1053 w 1970"/>
                    <a:gd name="T3" fmla="*/ 2 h 1660"/>
                    <a:gd name="T4" fmla="*/ 557 w 1970"/>
                    <a:gd name="T5" fmla="*/ 1453 h 1660"/>
                    <a:gd name="T6" fmla="*/ 1100 w 1970"/>
                    <a:gd name="T7" fmla="*/ 1660 h 1660"/>
                    <a:gd name="T8" fmla="*/ 1936 w 1970"/>
                    <a:gd name="T9" fmla="*/ 776 h 1660"/>
                    <a:gd name="T10" fmla="*/ 1098 w 1970"/>
                    <a:gd name="T11" fmla="*/ 1 h 1660"/>
                  </a:gdLst>
                  <a:ahLst/>
                  <a:cxnLst>
                    <a:cxn ang="0">
                      <a:pos x="T0" y="T1"/>
                    </a:cxn>
                    <a:cxn ang="0">
                      <a:pos x="T2" y="T3"/>
                    </a:cxn>
                    <a:cxn ang="0">
                      <a:pos x="T4" y="T5"/>
                    </a:cxn>
                    <a:cxn ang="0">
                      <a:pos x="T6" y="T7"/>
                    </a:cxn>
                    <a:cxn ang="0">
                      <a:pos x="T8" y="T9"/>
                    </a:cxn>
                    <a:cxn ang="0">
                      <a:pos x="T10" y="T11"/>
                    </a:cxn>
                  </a:cxnLst>
                  <a:rect l="0" t="0"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22" name="Google Shape;5700;p54"/>
              <p:cNvGrpSpPr>
                <a:grpSpLocks/>
              </p:cNvGrpSpPr>
              <p:nvPr/>
            </p:nvGrpSpPr>
            <p:grpSpPr bwMode="auto">
              <a:xfrm>
                <a:off x="5479298" y="4128262"/>
                <a:ext cx="31405" cy="26906"/>
                <a:chOff x="5479298" y="4128262"/>
                <a:chExt cx="31405" cy="26906"/>
              </a:xfrm>
            </p:grpSpPr>
            <p:sp>
              <p:nvSpPr>
                <p:cNvPr id="6926" name="Google Shape;5701;p54"/>
                <p:cNvSpPr>
                  <a:spLocks/>
                </p:cNvSpPr>
                <p:nvPr/>
              </p:nvSpPr>
              <p:spPr bwMode="auto">
                <a:xfrm>
                  <a:off x="5479298" y="4128262"/>
                  <a:ext cx="31405" cy="26906"/>
                </a:xfrm>
                <a:custGeom>
                  <a:avLst/>
                  <a:gdLst>
                    <a:gd name="T0" fmla="*/ 2273 w 3993"/>
                    <a:gd name="T1" fmla="*/ 1 h 3421"/>
                    <a:gd name="T2" fmla="*/ 1077 w 3993"/>
                    <a:gd name="T3" fmla="*/ 505 h 3421"/>
                    <a:gd name="T4" fmla="*/ 2287 w 3993"/>
                    <a:gd name="T5" fmla="*/ 3420 h 3421"/>
                    <a:gd name="T6" fmla="*/ 3992 w 3993"/>
                    <a:gd name="T7" fmla="*/ 1715 h 3421"/>
                    <a:gd name="T8" fmla="*/ 2273 w 3993"/>
                    <a:gd name="T9" fmla="*/ 1 h 3421"/>
                  </a:gdLst>
                  <a:ahLst/>
                  <a:cxnLst>
                    <a:cxn ang="0">
                      <a:pos x="T0" y="T1"/>
                    </a:cxn>
                    <a:cxn ang="0">
                      <a:pos x="T2" y="T3"/>
                    </a:cxn>
                    <a:cxn ang="0">
                      <a:pos x="T4" y="T5"/>
                    </a:cxn>
                    <a:cxn ang="0">
                      <a:pos x="T6" y="T7"/>
                    </a:cxn>
                    <a:cxn ang="0">
                      <a:pos x="T8" y="T9"/>
                    </a:cxn>
                  </a:cxnLst>
                  <a:rect l="0" t="0"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27" name="Google Shape;5702;p54"/>
                <p:cNvSpPr>
                  <a:spLocks/>
                </p:cNvSpPr>
                <p:nvPr/>
              </p:nvSpPr>
              <p:spPr bwMode="auto">
                <a:xfrm>
                  <a:off x="5493471" y="4137936"/>
                  <a:ext cx="7621" cy="7621"/>
                </a:xfrm>
                <a:custGeom>
                  <a:avLst/>
                  <a:gdLst>
                    <a:gd name="T0" fmla="*/ 485 w 969"/>
                    <a:gd name="T1" fmla="*/ 1 h 969"/>
                    <a:gd name="T2" fmla="*/ 1 w 969"/>
                    <a:gd name="T3" fmla="*/ 485 h 969"/>
                    <a:gd name="T4" fmla="*/ 485 w 969"/>
                    <a:gd name="T5" fmla="*/ 968 h 969"/>
                    <a:gd name="T6" fmla="*/ 968 w 969"/>
                    <a:gd name="T7" fmla="*/ 485 h 969"/>
                    <a:gd name="T8" fmla="*/ 485 w 969"/>
                    <a:gd name="T9" fmla="*/ 1 h 969"/>
                  </a:gdLst>
                  <a:ahLst/>
                  <a:cxnLst>
                    <a:cxn ang="0">
                      <a:pos x="T0" y="T1"/>
                    </a:cxn>
                    <a:cxn ang="0">
                      <a:pos x="T2" y="T3"/>
                    </a:cxn>
                    <a:cxn ang="0">
                      <a:pos x="T4" y="T5"/>
                    </a:cxn>
                    <a:cxn ang="0">
                      <a:pos x="T6" y="T7"/>
                    </a:cxn>
                    <a:cxn ang="0">
                      <a:pos x="T8" y="T9"/>
                    </a:cxn>
                  </a:cxnLst>
                  <a:rect l="0" t="0"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23" name="Google Shape;5703;p54"/>
              <p:cNvGrpSpPr>
                <a:grpSpLocks/>
              </p:cNvGrpSpPr>
              <p:nvPr/>
            </p:nvGrpSpPr>
            <p:grpSpPr bwMode="auto">
              <a:xfrm>
                <a:off x="5582903" y="4180116"/>
                <a:ext cx="31499" cy="26898"/>
                <a:chOff x="5582903" y="4180116"/>
                <a:chExt cx="31499" cy="26898"/>
              </a:xfrm>
            </p:grpSpPr>
            <p:sp>
              <p:nvSpPr>
                <p:cNvPr id="6924" name="Google Shape;5704;p54"/>
                <p:cNvSpPr>
                  <a:spLocks/>
                </p:cNvSpPr>
                <p:nvPr/>
              </p:nvSpPr>
              <p:spPr bwMode="auto">
                <a:xfrm>
                  <a:off x="5582903" y="4180116"/>
                  <a:ext cx="31499" cy="26898"/>
                </a:xfrm>
                <a:custGeom>
                  <a:avLst/>
                  <a:gdLst>
                    <a:gd name="T0" fmla="*/ 2276 w 4005"/>
                    <a:gd name="T1" fmla="*/ 1 h 3420"/>
                    <a:gd name="T2" fmla="*/ 1077 w 4005"/>
                    <a:gd name="T3" fmla="*/ 505 h 3420"/>
                    <a:gd name="T4" fmla="*/ 2287 w 4005"/>
                    <a:gd name="T5" fmla="*/ 3420 h 3420"/>
                    <a:gd name="T6" fmla="*/ 4005 w 4005"/>
                    <a:gd name="T7" fmla="*/ 1714 h 3420"/>
                    <a:gd name="T8" fmla="*/ 2276 w 4005"/>
                    <a:gd name="T9" fmla="*/ 1 h 3420"/>
                  </a:gdLst>
                  <a:ahLst/>
                  <a:cxnLst>
                    <a:cxn ang="0">
                      <a:pos x="T0" y="T1"/>
                    </a:cxn>
                    <a:cxn ang="0">
                      <a:pos x="T2" y="T3"/>
                    </a:cxn>
                    <a:cxn ang="0">
                      <a:pos x="T4" y="T5"/>
                    </a:cxn>
                    <a:cxn ang="0">
                      <a:pos x="T6" y="T7"/>
                    </a:cxn>
                    <a:cxn ang="0">
                      <a:pos x="T8" y="T9"/>
                    </a:cxn>
                  </a:cxnLst>
                  <a:rect l="0" t="0"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25" name="Google Shape;5705;p54"/>
                <p:cNvSpPr>
                  <a:spLocks/>
                </p:cNvSpPr>
                <p:nvPr/>
              </p:nvSpPr>
              <p:spPr bwMode="auto">
                <a:xfrm>
                  <a:off x="5597084" y="4189790"/>
                  <a:ext cx="7613" cy="7621"/>
                </a:xfrm>
                <a:custGeom>
                  <a:avLst/>
                  <a:gdLst>
                    <a:gd name="T0" fmla="*/ 484 w 968"/>
                    <a:gd name="T1" fmla="*/ 0 h 969"/>
                    <a:gd name="T2" fmla="*/ 0 w 968"/>
                    <a:gd name="T3" fmla="*/ 484 h 969"/>
                    <a:gd name="T4" fmla="*/ 484 w 968"/>
                    <a:gd name="T5" fmla="*/ 968 h 969"/>
                    <a:gd name="T6" fmla="*/ 968 w 968"/>
                    <a:gd name="T7" fmla="*/ 484 h 969"/>
                    <a:gd name="T8" fmla="*/ 484 w 968"/>
                    <a:gd name="T9" fmla="*/ 0 h 969"/>
                  </a:gdLst>
                  <a:ahLst/>
                  <a:cxnLst>
                    <a:cxn ang="0">
                      <a:pos x="T0" y="T1"/>
                    </a:cxn>
                    <a:cxn ang="0">
                      <a:pos x="T2" y="T3"/>
                    </a:cxn>
                    <a:cxn ang="0">
                      <a:pos x="T4" y="T5"/>
                    </a:cxn>
                    <a:cxn ang="0">
                      <a:pos x="T6" y="T7"/>
                    </a:cxn>
                    <a:cxn ang="0">
                      <a:pos x="T8" y="T9"/>
                    </a:cxn>
                  </a:cxnLst>
                  <a:rect l="0" t="0"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58" name="Google Shape;5706;p54"/>
            <p:cNvGrpSpPr>
              <a:grpSpLocks/>
            </p:cNvGrpSpPr>
            <p:nvPr/>
          </p:nvGrpSpPr>
          <p:grpSpPr bwMode="auto">
            <a:xfrm>
              <a:off x="3977681" y="3230323"/>
              <a:ext cx="94584" cy="84085"/>
              <a:chOff x="3977681" y="3230323"/>
              <a:chExt cx="94584" cy="84085"/>
            </a:xfrm>
          </p:grpSpPr>
          <p:grpSp>
            <p:nvGrpSpPr>
              <p:cNvPr id="6900" name="Google Shape;5707;p54"/>
              <p:cNvGrpSpPr>
                <a:grpSpLocks/>
              </p:cNvGrpSpPr>
              <p:nvPr/>
            </p:nvGrpSpPr>
            <p:grpSpPr bwMode="auto">
              <a:xfrm>
                <a:off x="4000135" y="3243041"/>
                <a:ext cx="59570" cy="57186"/>
                <a:chOff x="4000135" y="3243041"/>
                <a:chExt cx="59570" cy="57186"/>
              </a:xfrm>
            </p:grpSpPr>
            <p:sp>
              <p:nvSpPr>
                <p:cNvPr id="6913" name="Google Shape;5708;p54"/>
                <p:cNvSpPr>
                  <a:spLocks/>
                </p:cNvSpPr>
                <p:nvPr/>
              </p:nvSpPr>
              <p:spPr bwMode="auto">
                <a:xfrm>
                  <a:off x="4000135" y="3243041"/>
                  <a:ext cx="59570" cy="57092"/>
                </a:xfrm>
                <a:custGeom>
                  <a:avLst/>
                  <a:gdLst>
                    <a:gd name="T0" fmla="*/ 1 w 7574"/>
                    <a:gd name="T1" fmla="*/ 2323 h 7259"/>
                    <a:gd name="T2" fmla="*/ 2577 w 7574"/>
                    <a:gd name="T3" fmla="*/ 7259 h 7259"/>
                    <a:gd name="T4" fmla="*/ 7573 w 7574"/>
                    <a:gd name="T5" fmla="*/ 4114 h 7259"/>
                    <a:gd name="T6" fmla="*/ 5541 w 7574"/>
                    <a:gd name="T7" fmla="*/ 1 h 7259"/>
                    <a:gd name="T8" fmla="*/ 352 w 7574"/>
                    <a:gd name="T9" fmla="*/ 2323 h 7259"/>
                  </a:gdLst>
                  <a:ahLst/>
                  <a:cxnLst>
                    <a:cxn ang="0">
                      <a:pos x="T0" y="T1"/>
                    </a:cxn>
                    <a:cxn ang="0">
                      <a:pos x="T2" y="T3"/>
                    </a:cxn>
                    <a:cxn ang="0">
                      <a:pos x="T4" y="T5"/>
                    </a:cxn>
                    <a:cxn ang="0">
                      <a:pos x="T6" y="T7"/>
                    </a:cxn>
                    <a:cxn ang="0">
                      <a:pos x="T8" y="T9"/>
                    </a:cxn>
                  </a:cxnLst>
                  <a:rect l="0" t="0"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14" name="Google Shape;5709;p54"/>
                <p:cNvSpPr>
                  <a:spLocks/>
                </p:cNvSpPr>
                <p:nvPr/>
              </p:nvSpPr>
              <p:spPr bwMode="auto">
                <a:xfrm>
                  <a:off x="4024210" y="3246847"/>
                  <a:ext cx="15706" cy="53380"/>
                </a:xfrm>
                <a:custGeom>
                  <a:avLst/>
                  <a:gdLst>
                    <a:gd name="T0" fmla="*/ 0 w 1997"/>
                    <a:gd name="T1" fmla="*/ 6787 h 6787"/>
                    <a:gd name="T2" fmla="*/ 1996 w 1997"/>
                    <a:gd name="T3" fmla="*/ 1 h 6787"/>
                  </a:gdLst>
                  <a:ahLst/>
                  <a:cxnLst>
                    <a:cxn ang="0">
                      <a:pos x="T0" y="T1"/>
                    </a:cxn>
                    <a:cxn ang="0">
                      <a:pos x="T2" y="T3"/>
                    </a:cxn>
                  </a:cxnLst>
                  <a:rect l="0" t="0"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915" name="Google Shape;5710;p54"/>
                <p:cNvSpPr>
                  <a:spLocks/>
                </p:cNvSpPr>
                <p:nvPr/>
              </p:nvSpPr>
              <p:spPr bwMode="auto">
                <a:xfrm>
                  <a:off x="4002896" y="3261311"/>
                  <a:ext cx="56809" cy="14086"/>
                </a:xfrm>
                <a:custGeom>
                  <a:avLst/>
                  <a:gdLst>
                    <a:gd name="T0" fmla="*/ 7222 w 7223"/>
                    <a:gd name="T1" fmla="*/ 1791 h 1791"/>
                    <a:gd name="T2" fmla="*/ 1 w 7223"/>
                    <a:gd name="T3" fmla="*/ 0 h 1791"/>
                  </a:gdLst>
                  <a:ahLst/>
                  <a:cxnLst>
                    <a:cxn ang="0">
                      <a:pos x="T0" y="T1"/>
                    </a:cxn>
                    <a:cxn ang="0">
                      <a:pos x="T2" y="T3"/>
                    </a:cxn>
                  </a:cxnLst>
                  <a:rect l="0" t="0"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901" name="Google Shape;5711;p54"/>
              <p:cNvGrpSpPr>
                <a:grpSpLocks/>
              </p:cNvGrpSpPr>
              <p:nvPr/>
            </p:nvGrpSpPr>
            <p:grpSpPr bwMode="auto">
              <a:xfrm>
                <a:off x="3977681" y="3245872"/>
                <a:ext cx="37783" cy="32380"/>
                <a:chOff x="3977681" y="3245872"/>
                <a:chExt cx="37783" cy="32380"/>
              </a:xfrm>
            </p:grpSpPr>
            <p:sp>
              <p:nvSpPr>
                <p:cNvPr id="6911" name="Google Shape;5712;p54"/>
                <p:cNvSpPr>
                  <a:spLocks/>
                </p:cNvSpPr>
                <p:nvPr/>
              </p:nvSpPr>
              <p:spPr bwMode="auto">
                <a:xfrm>
                  <a:off x="3977681" y="3245872"/>
                  <a:ext cx="37783" cy="32380"/>
                </a:xfrm>
                <a:custGeom>
                  <a:avLst/>
                  <a:gdLst>
                    <a:gd name="T0" fmla="*/ 2726 w 4804"/>
                    <a:gd name="T1" fmla="*/ 1 h 4117"/>
                    <a:gd name="T2" fmla="*/ 1283 w 4804"/>
                    <a:gd name="T3" fmla="*/ 608 h 4117"/>
                    <a:gd name="T4" fmla="*/ 2747 w 4804"/>
                    <a:gd name="T5" fmla="*/ 4117 h 4117"/>
                    <a:gd name="T6" fmla="*/ 4803 w 4804"/>
                    <a:gd name="T7" fmla="*/ 2060 h 4117"/>
                    <a:gd name="T8" fmla="*/ 2726 w 4804"/>
                    <a:gd name="T9" fmla="*/ 1 h 4117"/>
                  </a:gdLst>
                  <a:ahLst/>
                  <a:cxnLst>
                    <a:cxn ang="0">
                      <a:pos x="T0" y="T1"/>
                    </a:cxn>
                    <a:cxn ang="0">
                      <a:pos x="T2" y="T3"/>
                    </a:cxn>
                    <a:cxn ang="0">
                      <a:pos x="T4" y="T5"/>
                    </a:cxn>
                    <a:cxn ang="0">
                      <a:pos x="T6" y="T7"/>
                    </a:cxn>
                    <a:cxn ang="0">
                      <a:pos x="T8" y="T9"/>
                    </a:cxn>
                  </a:cxnLst>
                  <a:rect l="0" t="0"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12" name="Google Shape;5713;p54"/>
                <p:cNvSpPr>
                  <a:spLocks/>
                </p:cNvSpPr>
                <p:nvPr/>
              </p:nvSpPr>
              <p:spPr bwMode="auto">
                <a:xfrm>
                  <a:off x="3992718" y="3255507"/>
                  <a:ext cx="13040" cy="13040"/>
                </a:xfrm>
                <a:custGeom>
                  <a:avLst/>
                  <a:gdLst>
                    <a:gd name="T0" fmla="*/ 835 w 1658"/>
                    <a:gd name="T1" fmla="*/ 0 h 1658"/>
                    <a:gd name="T2" fmla="*/ 0 w 1658"/>
                    <a:gd name="T3" fmla="*/ 835 h 1658"/>
                    <a:gd name="T4" fmla="*/ 835 w 1658"/>
                    <a:gd name="T5" fmla="*/ 1658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02" name="Google Shape;5714;p54"/>
              <p:cNvGrpSpPr>
                <a:grpSpLocks/>
              </p:cNvGrpSpPr>
              <p:nvPr/>
            </p:nvGrpSpPr>
            <p:grpSpPr bwMode="auto">
              <a:xfrm>
                <a:off x="4040860" y="3262672"/>
                <a:ext cx="31405" cy="27001"/>
                <a:chOff x="4040860" y="3262672"/>
                <a:chExt cx="31405" cy="27001"/>
              </a:xfrm>
            </p:grpSpPr>
            <p:sp>
              <p:nvSpPr>
                <p:cNvPr id="6909" name="Google Shape;5715;p54"/>
                <p:cNvSpPr>
                  <a:spLocks/>
                </p:cNvSpPr>
                <p:nvPr/>
              </p:nvSpPr>
              <p:spPr bwMode="auto">
                <a:xfrm>
                  <a:off x="4040860" y="3262672"/>
                  <a:ext cx="31405" cy="27001"/>
                </a:xfrm>
                <a:custGeom>
                  <a:avLst/>
                  <a:gdLst>
                    <a:gd name="T0" fmla="*/ 2272 w 3993"/>
                    <a:gd name="T1" fmla="*/ 1 h 3433"/>
                    <a:gd name="T2" fmla="*/ 1077 w 3993"/>
                    <a:gd name="T3" fmla="*/ 505 h 3433"/>
                    <a:gd name="T4" fmla="*/ 2286 w 3993"/>
                    <a:gd name="T5" fmla="*/ 3432 h 3433"/>
                    <a:gd name="T6" fmla="*/ 3992 w 3993"/>
                    <a:gd name="T7" fmla="*/ 1714 h 3433"/>
                    <a:gd name="T8" fmla="*/ 2272 w 3993"/>
                    <a:gd name="T9" fmla="*/ 1 h 3433"/>
                  </a:gdLst>
                  <a:ahLst/>
                  <a:cxnLst>
                    <a:cxn ang="0">
                      <a:pos x="T0" y="T1"/>
                    </a:cxn>
                    <a:cxn ang="0">
                      <a:pos x="T2" y="T3"/>
                    </a:cxn>
                    <a:cxn ang="0">
                      <a:pos x="T4" y="T5"/>
                    </a:cxn>
                    <a:cxn ang="0">
                      <a:pos x="T6" y="T7"/>
                    </a:cxn>
                    <a:cxn ang="0">
                      <a:pos x="T8" y="T9"/>
                    </a:cxn>
                  </a:cxnLst>
                  <a:rect l="0" t="0"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10" name="Google Shape;5716;p54"/>
                <p:cNvSpPr>
                  <a:spLocks/>
                </p:cNvSpPr>
                <p:nvPr/>
              </p:nvSpPr>
              <p:spPr bwMode="auto">
                <a:xfrm>
                  <a:off x="4054938" y="3272346"/>
                  <a:ext cx="7621" cy="7621"/>
                </a:xfrm>
                <a:custGeom>
                  <a:avLst/>
                  <a:gdLst>
                    <a:gd name="T0" fmla="*/ 484 w 969"/>
                    <a:gd name="T1" fmla="*/ 1 h 969"/>
                    <a:gd name="T2" fmla="*/ 0 w 969"/>
                    <a:gd name="T3" fmla="*/ 484 h 969"/>
                    <a:gd name="T4" fmla="*/ 484 w 969"/>
                    <a:gd name="T5" fmla="*/ 968 h 969"/>
                    <a:gd name="T6" fmla="*/ 968 w 969"/>
                    <a:gd name="T7" fmla="*/ 484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03" name="Google Shape;5717;p54"/>
              <p:cNvGrpSpPr>
                <a:grpSpLocks/>
              </p:cNvGrpSpPr>
              <p:nvPr/>
            </p:nvGrpSpPr>
            <p:grpSpPr bwMode="auto">
              <a:xfrm>
                <a:off x="4021072" y="3230323"/>
                <a:ext cx="31397" cy="26906"/>
                <a:chOff x="4021072" y="3230323"/>
                <a:chExt cx="31397" cy="26906"/>
              </a:xfrm>
            </p:grpSpPr>
            <p:sp>
              <p:nvSpPr>
                <p:cNvPr id="6907" name="Google Shape;5718;p54"/>
                <p:cNvSpPr>
                  <a:spLocks/>
                </p:cNvSpPr>
                <p:nvPr/>
              </p:nvSpPr>
              <p:spPr bwMode="auto">
                <a:xfrm>
                  <a:off x="4021072" y="3230323"/>
                  <a:ext cx="31397" cy="26906"/>
                </a:xfrm>
                <a:custGeom>
                  <a:avLst/>
                  <a:gdLst>
                    <a:gd name="T0" fmla="*/ 2272 w 3992"/>
                    <a:gd name="T1" fmla="*/ 1 h 3421"/>
                    <a:gd name="T2" fmla="*/ 1077 w 3992"/>
                    <a:gd name="T3" fmla="*/ 505 h 3421"/>
                    <a:gd name="T4" fmla="*/ 2286 w 3992"/>
                    <a:gd name="T5" fmla="*/ 3420 h 3421"/>
                    <a:gd name="T6" fmla="*/ 3992 w 3992"/>
                    <a:gd name="T7" fmla="*/ 1714 h 3421"/>
                    <a:gd name="T8" fmla="*/ 2272 w 3992"/>
                    <a:gd name="T9" fmla="*/ 1 h 3421"/>
                  </a:gdLst>
                  <a:ahLst/>
                  <a:cxnLst>
                    <a:cxn ang="0">
                      <a:pos x="T0" y="T1"/>
                    </a:cxn>
                    <a:cxn ang="0">
                      <a:pos x="T2" y="T3"/>
                    </a:cxn>
                    <a:cxn ang="0">
                      <a:pos x="T4" y="T5"/>
                    </a:cxn>
                    <a:cxn ang="0">
                      <a:pos x="T6" y="T7"/>
                    </a:cxn>
                    <a:cxn ang="0">
                      <a:pos x="T8" y="T9"/>
                    </a:cxn>
                  </a:cxnLst>
                  <a:rect l="0" t="0"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08" name="Google Shape;5719;p54"/>
                <p:cNvSpPr>
                  <a:spLocks/>
                </p:cNvSpPr>
                <p:nvPr/>
              </p:nvSpPr>
              <p:spPr bwMode="auto">
                <a:xfrm>
                  <a:off x="4035245" y="3239997"/>
                  <a:ext cx="7621" cy="7621"/>
                </a:xfrm>
                <a:custGeom>
                  <a:avLst/>
                  <a:gdLst>
                    <a:gd name="T0" fmla="*/ 484 w 969"/>
                    <a:gd name="T1" fmla="*/ 1 h 969"/>
                    <a:gd name="T2" fmla="*/ 0 w 969"/>
                    <a:gd name="T3" fmla="*/ 484 h 969"/>
                    <a:gd name="T4" fmla="*/ 484 w 969"/>
                    <a:gd name="T5" fmla="*/ 968 h 969"/>
                    <a:gd name="T6" fmla="*/ 968 w 969"/>
                    <a:gd name="T7" fmla="*/ 484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904" name="Google Shape;5720;p54"/>
              <p:cNvGrpSpPr>
                <a:grpSpLocks/>
              </p:cNvGrpSpPr>
              <p:nvPr/>
            </p:nvGrpSpPr>
            <p:grpSpPr bwMode="auto">
              <a:xfrm>
                <a:off x="4001472" y="3287462"/>
                <a:ext cx="31499" cy="26945"/>
                <a:chOff x="4001472" y="3287462"/>
                <a:chExt cx="31499" cy="26945"/>
              </a:xfrm>
            </p:grpSpPr>
            <p:sp>
              <p:nvSpPr>
                <p:cNvPr id="6905" name="Google Shape;5721;p54"/>
                <p:cNvSpPr>
                  <a:spLocks/>
                </p:cNvSpPr>
                <p:nvPr/>
              </p:nvSpPr>
              <p:spPr bwMode="auto">
                <a:xfrm>
                  <a:off x="4001472" y="3287462"/>
                  <a:ext cx="31499" cy="26945"/>
                </a:xfrm>
                <a:custGeom>
                  <a:avLst/>
                  <a:gdLst>
                    <a:gd name="T0" fmla="*/ 2276 w 4005"/>
                    <a:gd name="T1" fmla="*/ 1 h 3426"/>
                    <a:gd name="T2" fmla="*/ 1077 w 4005"/>
                    <a:gd name="T3" fmla="*/ 510 h 3426"/>
                    <a:gd name="T4" fmla="*/ 2286 w 4005"/>
                    <a:gd name="T5" fmla="*/ 3425 h 3426"/>
                    <a:gd name="T6" fmla="*/ 4004 w 4005"/>
                    <a:gd name="T7" fmla="*/ 1720 h 3426"/>
                    <a:gd name="T8" fmla="*/ 2276 w 4005"/>
                    <a:gd name="T9" fmla="*/ 1 h 3426"/>
                  </a:gdLst>
                  <a:ahLst/>
                  <a:cxnLst>
                    <a:cxn ang="0">
                      <a:pos x="T0" y="T1"/>
                    </a:cxn>
                    <a:cxn ang="0">
                      <a:pos x="T2" y="T3"/>
                    </a:cxn>
                    <a:cxn ang="0">
                      <a:pos x="T4" y="T5"/>
                    </a:cxn>
                    <a:cxn ang="0">
                      <a:pos x="T6" y="T7"/>
                    </a:cxn>
                    <a:cxn ang="0">
                      <a:pos x="T8" y="T9"/>
                    </a:cxn>
                  </a:cxnLst>
                  <a:rect l="0" t="0"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06" name="Google Shape;5722;p54"/>
                <p:cNvSpPr>
                  <a:spLocks/>
                </p:cNvSpPr>
                <p:nvPr/>
              </p:nvSpPr>
              <p:spPr bwMode="auto">
                <a:xfrm>
                  <a:off x="4014410" y="3297175"/>
                  <a:ext cx="8856" cy="7590"/>
                </a:xfrm>
                <a:custGeom>
                  <a:avLst/>
                  <a:gdLst>
                    <a:gd name="T0" fmla="*/ 641 w 1126"/>
                    <a:gd name="T1" fmla="*/ 1 h 965"/>
                    <a:gd name="T2" fmla="*/ 303 w 1126"/>
                    <a:gd name="T3" fmla="*/ 823 h 965"/>
                    <a:gd name="T4" fmla="*/ 638 w 1126"/>
                    <a:gd name="T5" fmla="*/ 964 h 965"/>
                    <a:gd name="T6" fmla="*/ 1125 w 1126"/>
                    <a:gd name="T7" fmla="*/ 485 h 965"/>
                    <a:gd name="T8" fmla="*/ 641 w 1126"/>
                    <a:gd name="T9" fmla="*/ 1 h 965"/>
                  </a:gdLst>
                  <a:ahLst/>
                  <a:cxnLst>
                    <a:cxn ang="0">
                      <a:pos x="T0" y="T1"/>
                    </a:cxn>
                    <a:cxn ang="0">
                      <a:pos x="T2" y="T3"/>
                    </a:cxn>
                    <a:cxn ang="0">
                      <a:pos x="T4" y="T5"/>
                    </a:cxn>
                    <a:cxn ang="0">
                      <a:pos x="T6" y="T7"/>
                    </a:cxn>
                    <a:cxn ang="0">
                      <a:pos x="T8" y="T9"/>
                    </a:cxn>
                  </a:cxnLst>
                  <a:rect l="0" t="0"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59" name="Google Shape;5723;p54"/>
            <p:cNvGrpSpPr>
              <a:grpSpLocks/>
            </p:cNvGrpSpPr>
            <p:nvPr/>
          </p:nvGrpSpPr>
          <p:grpSpPr bwMode="auto">
            <a:xfrm>
              <a:off x="4084715" y="3258865"/>
              <a:ext cx="184961" cy="137268"/>
              <a:chOff x="4084715" y="3258865"/>
              <a:chExt cx="184961" cy="137268"/>
            </a:xfrm>
          </p:grpSpPr>
          <p:grpSp>
            <p:nvGrpSpPr>
              <p:cNvPr id="6877" name="Google Shape;5724;p54"/>
              <p:cNvGrpSpPr>
                <a:grpSpLocks/>
              </p:cNvGrpSpPr>
              <p:nvPr/>
            </p:nvGrpSpPr>
            <p:grpSpPr bwMode="auto">
              <a:xfrm>
                <a:off x="4107453" y="3271583"/>
                <a:ext cx="153470" cy="110275"/>
                <a:chOff x="4107453" y="3271583"/>
                <a:chExt cx="153470" cy="110275"/>
              </a:xfrm>
            </p:grpSpPr>
            <p:sp>
              <p:nvSpPr>
                <p:cNvPr id="6896" name="Google Shape;5725;p54"/>
                <p:cNvSpPr>
                  <a:spLocks/>
                </p:cNvSpPr>
                <p:nvPr/>
              </p:nvSpPr>
              <p:spPr bwMode="auto">
                <a:xfrm>
                  <a:off x="4107453" y="3271583"/>
                  <a:ext cx="153470" cy="110275"/>
                </a:xfrm>
                <a:custGeom>
                  <a:avLst/>
                  <a:gdLst>
                    <a:gd name="T0" fmla="*/ 19513 w 19513"/>
                    <a:gd name="T1" fmla="*/ 14021 h 14021"/>
                    <a:gd name="T2" fmla="*/ 14844 w 19513"/>
                    <a:gd name="T3" fmla="*/ 968 h 14021"/>
                    <a:gd name="T4" fmla="*/ 5674 w 19513"/>
                    <a:gd name="T5" fmla="*/ 1 h 14021"/>
                    <a:gd name="T6" fmla="*/ 1 w 19513"/>
                    <a:gd name="T7" fmla="*/ 968 h 14021"/>
                    <a:gd name="T8" fmla="*/ 8977 w 19513"/>
                    <a:gd name="T9" fmla="*/ 2674 h 14021"/>
                    <a:gd name="T10" fmla="*/ 14360 w 19513"/>
                    <a:gd name="T11" fmla="*/ 10102 h 14021"/>
                    <a:gd name="T12" fmla="*/ 19029 w 19513"/>
                    <a:gd name="T13" fmla="*/ 14021 h 14021"/>
                  </a:gdLst>
                  <a:ahLst/>
                  <a:cxnLst>
                    <a:cxn ang="0">
                      <a:pos x="T0" y="T1"/>
                    </a:cxn>
                    <a:cxn ang="0">
                      <a:pos x="T2" y="T3"/>
                    </a:cxn>
                    <a:cxn ang="0">
                      <a:pos x="T4" y="T5"/>
                    </a:cxn>
                    <a:cxn ang="0">
                      <a:pos x="T6" y="T7"/>
                    </a:cxn>
                    <a:cxn ang="0">
                      <a:pos x="T8" y="T9"/>
                    </a:cxn>
                    <a:cxn ang="0">
                      <a:pos x="T10" y="T11"/>
                    </a:cxn>
                    <a:cxn ang="0">
                      <a:pos x="T12" y="T13"/>
                    </a:cxn>
                  </a:cxnLst>
                  <a:rect l="0" t="0"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97" name="Google Shape;5726;p54"/>
                <p:cNvSpPr>
                  <a:spLocks/>
                </p:cNvSpPr>
                <p:nvPr/>
              </p:nvSpPr>
              <p:spPr bwMode="auto">
                <a:xfrm>
                  <a:off x="4155886" y="3271968"/>
                  <a:ext cx="22171" cy="20559"/>
                </a:xfrm>
                <a:custGeom>
                  <a:avLst/>
                  <a:gdLst>
                    <a:gd name="T0" fmla="*/ 2819 w 2819"/>
                    <a:gd name="T1" fmla="*/ 2613 h 2614"/>
                    <a:gd name="T2" fmla="*/ 0 w 2819"/>
                    <a:gd name="T3" fmla="*/ 0 h 2614"/>
                  </a:gdLst>
                  <a:ahLst/>
                  <a:cxnLst>
                    <a:cxn ang="0">
                      <a:pos x="T0" y="T1"/>
                    </a:cxn>
                    <a:cxn ang="0">
                      <a:pos x="T2" y="T3"/>
                    </a:cxn>
                  </a:cxnLst>
                  <a:rect l="0" t="0"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98" name="Google Shape;5727;p54"/>
                <p:cNvSpPr>
                  <a:spLocks/>
                </p:cNvSpPr>
                <p:nvPr/>
              </p:nvSpPr>
              <p:spPr bwMode="auto">
                <a:xfrm>
                  <a:off x="4178049" y="3279196"/>
                  <a:ext cx="42345" cy="13331"/>
                </a:xfrm>
                <a:custGeom>
                  <a:avLst/>
                  <a:gdLst>
                    <a:gd name="T0" fmla="*/ 1 w 5384"/>
                    <a:gd name="T1" fmla="*/ 1694 h 1695"/>
                    <a:gd name="T2" fmla="*/ 5384 w 5384"/>
                    <a:gd name="T3" fmla="*/ 0 h 1695"/>
                  </a:gdLst>
                  <a:ahLst/>
                  <a:cxnLst>
                    <a:cxn ang="0">
                      <a:pos x="T0" y="T1"/>
                    </a:cxn>
                    <a:cxn ang="0">
                      <a:pos x="T2" y="T3"/>
                    </a:cxn>
                  </a:cxnLst>
                  <a:rect l="0" t="0"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99" name="Google Shape;5728;p54"/>
                <p:cNvSpPr>
                  <a:spLocks/>
                </p:cNvSpPr>
                <p:nvPr/>
              </p:nvSpPr>
              <p:spPr bwMode="auto">
                <a:xfrm>
                  <a:off x="4220387" y="3279196"/>
                  <a:ext cx="8" cy="71745"/>
                </a:xfrm>
                <a:custGeom>
                  <a:avLst/>
                  <a:gdLst>
                    <a:gd name="T0" fmla="*/ 1 w 1"/>
                    <a:gd name="T1" fmla="*/ 0 h 9122"/>
                    <a:gd name="T2" fmla="*/ 1 w 1"/>
                    <a:gd name="T3" fmla="*/ 9121 h 9122"/>
                  </a:gdLst>
                  <a:ahLst/>
                  <a:cxnLst>
                    <a:cxn ang="0">
                      <a:pos x="T0" y="T1"/>
                    </a:cxn>
                    <a:cxn ang="0">
                      <a:pos x="T2" y="T3"/>
                    </a:cxn>
                  </a:cxnLst>
                  <a:rect l="0" t="0"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878" name="Google Shape;5729;p54"/>
              <p:cNvGrpSpPr>
                <a:grpSpLocks/>
              </p:cNvGrpSpPr>
              <p:nvPr/>
            </p:nvGrpSpPr>
            <p:grpSpPr bwMode="auto">
              <a:xfrm>
                <a:off x="4136947" y="3258865"/>
                <a:ext cx="31499" cy="27001"/>
                <a:chOff x="4136947" y="3258865"/>
                <a:chExt cx="31499" cy="27001"/>
              </a:xfrm>
            </p:grpSpPr>
            <p:sp>
              <p:nvSpPr>
                <p:cNvPr id="6894" name="Google Shape;5730;p54"/>
                <p:cNvSpPr>
                  <a:spLocks/>
                </p:cNvSpPr>
                <p:nvPr/>
              </p:nvSpPr>
              <p:spPr bwMode="auto">
                <a:xfrm>
                  <a:off x="4136947" y="3258865"/>
                  <a:ext cx="31499" cy="27001"/>
                </a:xfrm>
                <a:custGeom>
                  <a:avLst/>
                  <a:gdLst>
                    <a:gd name="T0" fmla="*/ 2285 w 4005"/>
                    <a:gd name="T1" fmla="*/ 1 h 3433"/>
                    <a:gd name="T2" fmla="*/ 1090 w 4005"/>
                    <a:gd name="T3" fmla="*/ 505 h 3433"/>
                    <a:gd name="T4" fmla="*/ 2299 w 4005"/>
                    <a:gd name="T5" fmla="*/ 3432 h 3433"/>
                    <a:gd name="T6" fmla="*/ 4005 w 4005"/>
                    <a:gd name="T7" fmla="*/ 1715 h 3433"/>
                    <a:gd name="T8" fmla="*/ 2285 w 4005"/>
                    <a:gd name="T9" fmla="*/ 1 h 3433"/>
                  </a:gdLst>
                  <a:ahLst/>
                  <a:cxnLst>
                    <a:cxn ang="0">
                      <a:pos x="T0" y="T1"/>
                    </a:cxn>
                    <a:cxn ang="0">
                      <a:pos x="T2" y="T3"/>
                    </a:cxn>
                    <a:cxn ang="0">
                      <a:pos x="T4" y="T5"/>
                    </a:cxn>
                    <a:cxn ang="0">
                      <a:pos x="T6" y="T7"/>
                    </a:cxn>
                    <a:cxn ang="0">
                      <a:pos x="T8" y="T9"/>
                    </a:cxn>
                  </a:cxnLst>
                  <a:rect l="0" t="0"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95" name="Google Shape;5731;p54"/>
                <p:cNvSpPr>
                  <a:spLocks/>
                </p:cNvSpPr>
                <p:nvPr/>
              </p:nvSpPr>
              <p:spPr bwMode="auto">
                <a:xfrm>
                  <a:off x="4151222" y="3268539"/>
                  <a:ext cx="7621" cy="7621"/>
                </a:xfrm>
                <a:custGeom>
                  <a:avLst/>
                  <a:gdLst>
                    <a:gd name="T0" fmla="*/ 484 w 969"/>
                    <a:gd name="T1" fmla="*/ 1 h 969"/>
                    <a:gd name="T2" fmla="*/ 0 w 969"/>
                    <a:gd name="T3" fmla="*/ 485 h 969"/>
                    <a:gd name="T4" fmla="*/ 484 w 969"/>
                    <a:gd name="T5" fmla="*/ 968 h 969"/>
                    <a:gd name="T6" fmla="*/ 968 w 969"/>
                    <a:gd name="T7" fmla="*/ 485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79" name="Google Shape;5732;p54"/>
              <p:cNvGrpSpPr>
                <a:grpSpLocks/>
              </p:cNvGrpSpPr>
              <p:nvPr/>
            </p:nvGrpSpPr>
            <p:grpSpPr bwMode="auto">
              <a:xfrm>
                <a:off x="4084715" y="3266478"/>
                <a:ext cx="31468" cy="26898"/>
                <a:chOff x="4084715" y="3266478"/>
                <a:chExt cx="31468" cy="26898"/>
              </a:xfrm>
            </p:grpSpPr>
            <p:sp>
              <p:nvSpPr>
                <p:cNvPr id="6892" name="Google Shape;5733;p54"/>
                <p:cNvSpPr>
                  <a:spLocks/>
                </p:cNvSpPr>
                <p:nvPr/>
              </p:nvSpPr>
              <p:spPr bwMode="auto">
                <a:xfrm>
                  <a:off x="4084715" y="3266478"/>
                  <a:ext cx="31468" cy="26898"/>
                </a:xfrm>
                <a:custGeom>
                  <a:avLst/>
                  <a:gdLst>
                    <a:gd name="T0" fmla="*/ 2279 w 4001"/>
                    <a:gd name="T1" fmla="*/ 1 h 3420"/>
                    <a:gd name="T2" fmla="*/ 1077 w 4001"/>
                    <a:gd name="T3" fmla="*/ 505 h 3420"/>
                    <a:gd name="T4" fmla="*/ 2287 w 4001"/>
                    <a:gd name="T5" fmla="*/ 3420 h 3420"/>
                    <a:gd name="T6" fmla="*/ 3993 w 4001"/>
                    <a:gd name="T7" fmla="*/ 1726 h 3420"/>
                    <a:gd name="T8" fmla="*/ 2279 w 4001"/>
                    <a:gd name="T9" fmla="*/ 1 h 3420"/>
                  </a:gdLst>
                  <a:ahLst/>
                  <a:cxnLst>
                    <a:cxn ang="0">
                      <a:pos x="T0" y="T1"/>
                    </a:cxn>
                    <a:cxn ang="0">
                      <a:pos x="T2" y="T3"/>
                    </a:cxn>
                    <a:cxn ang="0">
                      <a:pos x="T4" y="T5"/>
                    </a:cxn>
                    <a:cxn ang="0">
                      <a:pos x="T6" y="T7"/>
                    </a:cxn>
                    <a:cxn ang="0">
                      <a:pos x="T8" y="T9"/>
                    </a:cxn>
                  </a:cxnLst>
                  <a:rect l="0" t="0"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93" name="Google Shape;5734;p54"/>
                <p:cNvSpPr>
                  <a:spLocks/>
                </p:cNvSpPr>
                <p:nvPr/>
              </p:nvSpPr>
              <p:spPr bwMode="auto">
                <a:xfrm>
                  <a:off x="4098896" y="3276152"/>
                  <a:ext cx="7613" cy="7621"/>
                </a:xfrm>
                <a:custGeom>
                  <a:avLst/>
                  <a:gdLst>
                    <a:gd name="T0" fmla="*/ 484 w 968"/>
                    <a:gd name="T1" fmla="*/ 0 h 969"/>
                    <a:gd name="T2" fmla="*/ 0 w 968"/>
                    <a:gd name="T3" fmla="*/ 484 h 969"/>
                    <a:gd name="T4" fmla="*/ 484 w 968"/>
                    <a:gd name="T5" fmla="*/ 968 h 969"/>
                    <a:gd name="T6" fmla="*/ 968 w 968"/>
                    <a:gd name="T7" fmla="*/ 484 h 969"/>
                    <a:gd name="T8" fmla="*/ 484 w 968"/>
                    <a:gd name="T9" fmla="*/ 0 h 969"/>
                  </a:gdLst>
                  <a:ahLst/>
                  <a:cxnLst>
                    <a:cxn ang="0">
                      <a:pos x="T0" y="T1"/>
                    </a:cxn>
                    <a:cxn ang="0">
                      <a:pos x="T2" y="T3"/>
                    </a:cxn>
                    <a:cxn ang="0">
                      <a:pos x="T4" y="T5"/>
                    </a:cxn>
                    <a:cxn ang="0">
                      <a:pos x="T6" y="T7"/>
                    </a:cxn>
                    <a:cxn ang="0">
                      <a:pos x="T8" y="T9"/>
                    </a:cxn>
                  </a:cxnLst>
                  <a:rect l="0" t="0"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80" name="Google Shape;5735;p54"/>
              <p:cNvGrpSpPr>
                <a:grpSpLocks/>
              </p:cNvGrpSpPr>
              <p:nvPr/>
            </p:nvGrpSpPr>
            <p:grpSpPr bwMode="auto">
              <a:xfrm>
                <a:off x="4159213" y="3279849"/>
                <a:ext cx="31405" cy="26945"/>
                <a:chOff x="4159213" y="3279849"/>
                <a:chExt cx="31405" cy="26945"/>
              </a:xfrm>
            </p:grpSpPr>
            <p:sp>
              <p:nvSpPr>
                <p:cNvPr id="6890" name="Google Shape;5736;p54"/>
                <p:cNvSpPr>
                  <a:spLocks/>
                </p:cNvSpPr>
                <p:nvPr/>
              </p:nvSpPr>
              <p:spPr bwMode="auto">
                <a:xfrm>
                  <a:off x="4159213" y="3279849"/>
                  <a:ext cx="31405" cy="26945"/>
                </a:xfrm>
                <a:custGeom>
                  <a:avLst/>
                  <a:gdLst>
                    <a:gd name="T0" fmla="*/ 2273 w 3993"/>
                    <a:gd name="T1" fmla="*/ 1 h 3426"/>
                    <a:gd name="T2" fmla="*/ 1077 w 3993"/>
                    <a:gd name="T3" fmla="*/ 510 h 3426"/>
                    <a:gd name="T4" fmla="*/ 2287 w 3993"/>
                    <a:gd name="T5" fmla="*/ 3426 h 3426"/>
                    <a:gd name="T6" fmla="*/ 3992 w 3993"/>
                    <a:gd name="T7" fmla="*/ 1720 h 3426"/>
                    <a:gd name="T8" fmla="*/ 2273 w 3993"/>
                    <a:gd name="T9" fmla="*/ 1 h 3426"/>
                  </a:gdLst>
                  <a:ahLst/>
                  <a:cxnLst>
                    <a:cxn ang="0">
                      <a:pos x="T0" y="T1"/>
                    </a:cxn>
                    <a:cxn ang="0">
                      <a:pos x="T2" y="T3"/>
                    </a:cxn>
                    <a:cxn ang="0">
                      <a:pos x="T4" y="T5"/>
                    </a:cxn>
                    <a:cxn ang="0">
                      <a:pos x="T6" y="T7"/>
                    </a:cxn>
                    <a:cxn ang="0">
                      <a:pos x="T8" y="T9"/>
                    </a:cxn>
                  </a:cxnLst>
                  <a:rect l="0" t="0"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91" name="Google Shape;5737;p54"/>
                <p:cNvSpPr>
                  <a:spLocks/>
                </p:cNvSpPr>
                <p:nvPr/>
              </p:nvSpPr>
              <p:spPr bwMode="auto">
                <a:xfrm>
                  <a:off x="4173385" y="3289570"/>
                  <a:ext cx="7621" cy="7613"/>
                </a:xfrm>
                <a:custGeom>
                  <a:avLst/>
                  <a:gdLst>
                    <a:gd name="T0" fmla="*/ 485 w 969"/>
                    <a:gd name="T1" fmla="*/ 0 h 968"/>
                    <a:gd name="T2" fmla="*/ 1 w 969"/>
                    <a:gd name="T3" fmla="*/ 484 h 968"/>
                    <a:gd name="T4" fmla="*/ 485 w 969"/>
                    <a:gd name="T5" fmla="*/ 968 h 968"/>
                    <a:gd name="T6" fmla="*/ 969 w 969"/>
                    <a:gd name="T7" fmla="*/ 484 h 968"/>
                    <a:gd name="T8" fmla="*/ 485 w 969"/>
                    <a:gd name="T9" fmla="*/ 0 h 968"/>
                  </a:gdLst>
                  <a:ahLst/>
                  <a:cxnLst>
                    <a:cxn ang="0">
                      <a:pos x="T0" y="T1"/>
                    </a:cxn>
                    <a:cxn ang="0">
                      <a:pos x="T2" y="T3"/>
                    </a:cxn>
                    <a:cxn ang="0">
                      <a:pos x="T4" y="T5"/>
                    </a:cxn>
                    <a:cxn ang="0">
                      <a:pos x="T6" y="T7"/>
                    </a:cxn>
                    <a:cxn ang="0">
                      <a:pos x="T8" y="T9"/>
                    </a:cxn>
                  </a:cxnLst>
                  <a:rect l="0" t="0"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81" name="Google Shape;5738;p54"/>
              <p:cNvGrpSpPr>
                <a:grpSpLocks/>
              </p:cNvGrpSpPr>
              <p:nvPr/>
            </p:nvGrpSpPr>
            <p:grpSpPr bwMode="auto">
              <a:xfrm>
                <a:off x="4201550" y="3266502"/>
                <a:ext cx="31405" cy="26883"/>
                <a:chOff x="4201550" y="3266502"/>
                <a:chExt cx="31405" cy="26883"/>
              </a:xfrm>
            </p:grpSpPr>
            <p:sp>
              <p:nvSpPr>
                <p:cNvPr id="6888" name="Google Shape;5739;p54"/>
                <p:cNvSpPr>
                  <a:spLocks/>
                </p:cNvSpPr>
                <p:nvPr/>
              </p:nvSpPr>
              <p:spPr bwMode="auto">
                <a:xfrm>
                  <a:off x="4201550" y="3266502"/>
                  <a:ext cx="31405" cy="26883"/>
                </a:xfrm>
                <a:custGeom>
                  <a:avLst/>
                  <a:gdLst>
                    <a:gd name="T0" fmla="*/ 2266 w 3993"/>
                    <a:gd name="T1" fmla="*/ 1 h 3418"/>
                    <a:gd name="T2" fmla="*/ 1077 w 3993"/>
                    <a:gd name="T3" fmla="*/ 502 h 3418"/>
                    <a:gd name="T4" fmla="*/ 2275 w 3993"/>
                    <a:gd name="T5" fmla="*/ 3417 h 3418"/>
                    <a:gd name="T6" fmla="*/ 2297 w 3993"/>
                    <a:gd name="T7" fmla="*/ 3417 h 3418"/>
                    <a:gd name="T8" fmla="*/ 3993 w 3993"/>
                    <a:gd name="T9" fmla="*/ 1723 h 3418"/>
                    <a:gd name="T10" fmla="*/ 2266 w 3993"/>
                    <a:gd name="T11" fmla="*/ 1 h 3418"/>
                  </a:gdLst>
                  <a:ahLst/>
                  <a:cxnLst>
                    <a:cxn ang="0">
                      <a:pos x="T0" y="T1"/>
                    </a:cxn>
                    <a:cxn ang="0">
                      <a:pos x="T2" y="T3"/>
                    </a:cxn>
                    <a:cxn ang="0">
                      <a:pos x="T4" y="T5"/>
                    </a:cxn>
                    <a:cxn ang="0">
                      <a:pos x="T6" y="T7"/>
                    </a:cxn>
                    <a:cxn ang="0">
                      <a:pos x="T8" y="T9"/>
                    </a:cxn>
                    <a:cxn ang="0">
                      <a:pos x="T10" y="T11"/>
                    </a:cxn>
                  </a:cxnLst>
                  <a:rect l="0" t="0"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89" name="Google Shape;5740;p54"/>
                <p:cNvSpPr>
                  <a:spLocks/>
                </p:cNvSpPr>
                <p:nvPr/>
              </p:nvSpPr>
              <p:spPr bwMode="auto">
                <a:xfrm>
                  <a:off x="4214331" y="3276247"/>
                  <a:ext cx="8919" cy="7582"/>
                </a:xfrm>
                <a:custGeom>
                  <a:avLst/>
                  <a:gdLst>
                    <a:gd name="T0" fmla="*/ 635 w 1134"/>
                    <a:gd name="T1" fmla="*/ 0 h 964"/>
                    <a:gd name="T2" fmla="*/ 311 w 1134"/>
                    <a:gd name="T3" fmla="*/ 823 h 964"/>
                    <a:gd name="T4" fmla="*/ 646 w 1134"/>
                    <a:gd name="T5" fmla="*/ 964 h 964"/>
                    <a:gd name="T6" fmla="*/ 1134 w 1134"/>
                    <a:gd name="T7" fmla="*/ 484 h 964"/>
                    <a:gd name="T8" fmla="*/ 650 w 1134"/>
                    <a:gd name="T9" fmla="*/ 0 h 964"/>
                    <a:gd name="T10" fmla="*/ 635 w 1134"/>
                    <a:gd name="T11" fmla="*/ 0 h 964"/>
                  </a:gdLst>
                  <a:ahLst/>
                  <a:cxnLst>
                    <a:cxn ang="0">
                      <a:pos x="T0" y="T1"/>
                    </a:cxn>
                    <a:cxn ang="0">
                      <a:pos x="T2" y="T3"/>
                    </a:cxn>
                    <a:cxn ang="0">
                      <a:pos x="T4" y="T5"/>
                    </a:cxn>
                    <a:cxn ang="0">
                      <a:pos x="T6" y="T7"/>
                    </a:cxn>
                    <a:cxn ang="0">
                      <a:pos x="T8" y="T9"/>
                    </a:cxn>
                    <a:cxn ang="0">
                      <a:pos x="T10" y="T11"/>
                    </a:cxn>
                  </a:cxnLst>
                  <a:rect l="0" t="0"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82" name="Google Shape;5741;p54"/>
              <p:cNvGrpSpPr>
                <a:grpSpLocks/>
              </p:cNvGrpSpPr>
              <p:nvPr/>
            </p:nvGrpSpPr>
            <p:grpSpPr bwMode="auto">
              <a:xfrm>
                <a:off x="4201550" y="3338278"/>
                <a:ext cx="31405" cy="26930"/>
                <a:chOff x="4201550" y="3338278"/>
                <a:chExt cx="31405" cy="26930"/>
              </a:xfrm>
            </p:grpSpPr>
            <p:sp>
              <p:nvSpPr>
                <p:cNvPr id="6886" name="Google Shape;5742;p54"/>
                <p:cNvSpPr>
                  <a:spLocks/>
                </p:cNvSpPr>
                <p:nvPr/>
              </p:nvSpPr>
              <p:spPr bwMode="auto">
                <a:xfrm>
                  <a:off x="4201550" y="3338278"/>
                  <a:ext cx="31405" cy="26930"/>
                </a:xfrm>
                <a:custGeom>
                  <a:avLst/>
                  <a:gdLst>
                    <a:gd name="T0" fmla="*/ 2266 w 3993"/>
                    <a:gd name="T1" fmla="*/ 1 h 3424"/>
                    <a:gd name="T2" fmla="*/ 1077 w 3993"/>
                    <a:gd name="T3" fmla="*/ 497 h 3424"/>
                    <a:gd name="T4" fmla="*/ 2275 w 3993"/>
                    <a:gd name="T5" fmla="*/ 3424 h 3424"/>
                    <a:gd name="T6" fmla="*/ 3993 w 3993"/>
                    <a:gd name="T7" fmla="*/ 1718 h 3424"/>
                    <a:gd name="T8" fmla="*/ 2266 w 3993"/>
                    <a:gd name="T9" fmla="*/ 1 h 3424"/>
                  </a:gdLst>
                  <a:ahLst/>
                  <a:cxnLst>
                    <a:cxn ang="0">
                      <a:pos x="T0" y="T1"/>
                    </a:cxn>
                    <a:cxn ang="0">
                      <a:pos x="T2" y="T3"/>
                    </a:cxn>
                    <a:cxn ang="0">
                      <a:pos x="T4" y="T5"/>
                    </a:cxn>
                    <a:cxn ang="0">
                      <a:pos x="T6" y="T7"/>
                    </a:cxn>
                    <a:cxn ang="0">
                      <a:pos x="T8" y="T9"/>
                    </a:cxn>
                  </a:cxnLst>
                  <a:rect l="0" t="0"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87" name="Google Shape;5743;p54"/>
                <p:cNvSpPr>
                  <a:spLocks/>
                </p:cNvSpPr>
                <p:nvPr/>
              </p:nvSpPr>
              <p:spPr bwMode="auto">
                <a:xfrm>
                  <a:off x="4214331" y="3347976"/>
                  <a:ext cx="8919" cy="7590"/>
                </a:xfrm>
                <a:custGeom>
                  <a:avLst/>
                  <a:gdLst>
                    <a:gd name="T0" fmla="*/ 671 w 1134"/>
                    <a:gd name="T1" fmla="*/ 1 h 965"/>
                    <a:gd name="T2" fmla="*/ 650 w 1134"/>
                    <a:gd name="T3" fmla="*/ 1 h 965"/>
                    <a:gd name="T4" fmla="*/ 635 w 1134"/>
                    <a:gd name="T5" fmla="*/ 1 h 965"/>
                    <a:gd name="T6" fmla="*/ 311 w 1134"/>
                    <a:gd name="T7" fmla="*/ 824 h 965"/>
                    <a:gd name="T8" fmla="*/ 646 w 1134"/>
                    <a:gd name="T9" fmla="*/ 965 h 965"/>
                    <a:gd name="T10" fmla="*/ 1134 w 1134"/>
                    <a:gd name="T11" fmla="*/ 485 h 965"/>
                    <a:gd name="T12" fmla="*/ 671 w 1134"/>
                    <a:gd name="T13" fmla="*/ 1 h 965"/>
                  </a:gdLst>
                  <a:ahLst/>
                  <a:cxnLst>
                    <a:cxn ang="0">
                      <a:pos x="T0" y="T1"/>
                    </a:cxn>
                    <a:cxn ang="0">
                      <a:pos x="T2" y="T3"/>
                    </a:cxn>
                    <a:cxn ang="0">
                      <a:pos x="T4" y="T5"/>
                    </a:cxn>
                    <a:cxn ang="0">
                      <a:pos x="T6" y="T7"/>
                    </a:cxn>
                    <a:cxn ang="0">
                      <a:pos x="T8" y="T9"/>
                    </a:cxn>
                    <a:cxn ang="0">
                      <a:pos x="T10" y="T11"/>
                    </a:cxn>
                    <a:cxn ang="0">
                      <a:pos x="T12" y="T13"/>
                    </a:cxn>
                  </a:cxnLst>
                  <a:rect l="0" t="0"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83" name="Google Shape;5744;p54"/>
              <p:cNvGrpSpPr>
                <a:grpSpLocks/>
              </p:cNvGrpSpPr>
              <p:nvPr/>
            </p:nvGrpSpPr>
            <p:grpSpPr bwMode="auto">
              <a:xfrm>
                <a:off x="4238272" y="3369132"/>
                <a:ext cx="31405" cy="27001"/>
                <a:chOff x="4238272" y="3369132"/>
                <a:chExt cx="31405" cy="27001"/>
              </a:xfrm>
            </p:grpSpPr>
            <p:sp>
              <p:nvSpPr>
                <p:cNvPr id="6884" name="Google Shape;5745;p54"/>
                <p:cNvSpPr>
                  <a:spLocks/>
                </p:cNvSpPr>
                <p:nvPr/>
              </p:nvSpPr>
              <p:spPr bwMode="auto">
                <a:xfrm>
                  <a:off x="4238272" y="3369132"/>
                  <a:ext cx="31405" cy="27001"/>
                </a:xfrm>
                <a:custGeom>
                  <a:avLst/>
                  <a:gdLst>
                    <a:gd name="T0" fmla="*/ 2273 w 3993"/>
                    <a:gd name="T1" fmla="*/ 1 h 3433"/>
                    <a:gd name="T2" fmla="*/ 1078 w 3993"/>
                    <a:gd name="T3" fmla="*/ 505 h 3433"/>
                    <a:gd name="T4" fmla="*/ 2287 w 3993"/>
                    <a:gd name="T5" fmla="*/ 3432 h 3433"/>
                    <a:gd name="T6" fmla="*/ 3993 w 3993"/>
                    <a:gd name="T7" fmla="*/ 1715 h 3433"/>
                    <a:gd name="T8" fmla="*/ 2273 w 3993"/>
                    <a:gd name="T9" fmla="*/ 1 h 3433"/>
                  </a:gdLst>
                  <a:ahLst/>
                  <a:cxnLst>
                    <a:cxn ang="0">
                      <a:pos x="T0" y="T1"/>
                    </a:cxn>
                    <a:cxn ang="0">
                      <a:pos x="T2" y="T3"/>
                    </a:cxn>
                    <a:cxn ang="0">
                      <a:pos x="T4" y="T5"/>
                    </a:cxn>
                    <a:cxn ang="0">
                      <a:pos x="T6" y="T7"/>
                    </a:cxn>
                    <a:cxn ang="0">
                      <a:pos x="T8" y="T9"/>
                    </a:cxn>
                  </a:cxnLst>
                  <a:rect l="0" t="0"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85" name="Google Shape;5746;p54"/>
                <p:cNvSpPr>
                  <a:spLocks/>
                </p:cNvSpPr>
                <p:nvPr/>
              </p:nvSpPr>
              <p:spPr bwMode="auto">
                <a:xfrm>
                  <a:off x="4251217" y="3378806"/>
                  <a:ext cx="8856" cy="7605"/>
                </a:xfrm>
                <a:custGeom>
                  <a:avLst/>
                  <a:gdLst>
                    <a:gd name="T0" fmla="*/ 641 w 1126"/>
                    <a:gd name="T1" fmla="*/ 1 h 967"/>
                    <a:gd name="T2" fmla="*/ 303 w 1126"/>
                    <a:gd name="T3" fmla="*/ 823 h 967"/>
                    <a:gd name="T4" fmla="*/ 643 w 1126"/>
                    <a:gd name="T5" fmla="*/ 967 h 967"/>
                    <a:gd name="T6" fmla="*/ 1125 w 1126"/>
                    <a:gd name="T7" fmla="*/ 485 h 967"/>
                    <a:gd name="T8" fmla="*/ 641 w 1126"/>
                    <a:gd name="T9" fmla="*/ 1 h 967"/>
                  </a:gdLst>
                  <a:ahLst/>
                  <a:cxnLst>
                    <a:cxn ang="0">
                      <a:pos x="T0" y="T1"/>
                    </a:cxn>
                    <a:cxn ang="0">
                      <a:pos x="T2" y="T3"/>
                    </a:cxn>
                    <a:cxn ang="0">
                      <a:pos x="T4" y="T5"/>
                    </a:cxn>
                    <a:cxn ang="0">
                      <a:pos x="T6" y="T7"/>
                    </a:cxn>
                    <a:cxn ang="0">
                      <a:pos x="T8" y="T9"/>
                    </a:cxn>
                  </a:cxnLst>
                  <a:rect l="0" t="0"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60" name="Google Shape;5747;p54"/>
            <p:cNvGrpSpPr>
              <a:grpSpLocks/>
            </p:cNvGrpSpPr>
            <p:nvPr/>
          </p:nvGrpSpPr>
          <p:grpSpPr bwMode="auto">
            <a:xfrm>
              <a:off x="4068639" y="3200169"/>
              <a:ext cx="77643" cy="37272"/>
              <a:chOff x="4068639" y="3200169"/>
              <a:chExt cx="77643" cy="37272"/>
            </a:xfrm>
          </p:grpSpPr>
          <p:sp>
            <p:nvSpPr>
              <p:cNvPr id="6870" name="Google Shape;5748;p54"/>
              <p:cNvSpPr>
                <a:spLocks/>
              </p:cNvSpPr>
              <p:nvPr/>
            </p:nvSpPr>
            <p:spPr bwMode="auto">
              <a:xfrm>
                <a:off x="4087570" y="3212886"/>
                <a:ext cx="49958" cy="10374"/>
              </a:xfrm>
              <a:custGeom>
                <a:avLst/>
                <a:gdLst>
                  <a:gd name="T0" fmla="*/ 1 w 6352"/>
                  <a:gd name="T1" fmla="*/ 1319 h 1319"/>
                  <a:gd name="T2" fmla="*/ 6351 w 6352"/>
                  <a:gd name="T3" fmla="*/ 0 h 1319"/>
                </a:gdLst>
                <a:ahLst/>
                <a:cxnLst>
                  <a:cxn ang="0">
                    <a:pos x="T0" y="T1"/>
                  </a:cxn>
                  <a:cxn ang="0">
                    <a:pos x="T2" y="T3"/>
                  </a:cxn>
                </a:cxnLst>
                <a:rect l="0" t="0"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871" name="Google Shape;5749;p54"/>
              <p:cNvGrpSpPr>
                <a:grpSpLocks/>
              </p:cNvGrpSpPr>
              <p:nvPr/>
            </p:nvGrpSpPr>
            <p:grpSpPr bwMode="auto">
              <a:xfrm>
                <a:off x="4114878" y="3200169"/>
                <a:ext cx="31405" cy="26993"/>
                <a:chOff x="4114878" y="3200169"/>
                <a:chExt cx="31405" cy="26993"/>
              </a:xfrm>
            </p:grpSpPr>
            <p:sp>
              <p:nvSpPr>
                <p:cNvPr id="6875" name="Google Shape;5750;p54"/>
                <p:cNvSpPr>
                  <a:spLocks/>
                </p:cNvSpPr>
                <p:nvPr/>
              </p:nvSpPr>
              <p:spPr bwMode="auto">
                <a:xfrm>
                  <a:off x="4114878" y="3200169"/>
                  <a:ext cx="31405" cy="26993"/>
                </a:xfrm>
                <a:custGeom>
                  <a:avLst/>
                  <a:gdLst>
                    <a:gd name="T0" fmla="*/ 2273 w 3993"/>
                    <a:gd name="T1" fmla="*/ 0 h 3432"/>
                    <a:gd name="T2" fmla="*/ 1077 w 3993"/>
                    <a:gd name="T3" fmla="*/ 504 h 3432"/>
                    <a:gd name="T4" fmla="*/ 2287 w 3993"/>
                    <a:gd name="T5" fmla="*/ 3432 h 3432"/>
                    <a:gd name="T6" fmla="*/ 3992 w 3993"/>
                    <a:gd name="T7" fmla="*/ 1714 h 3432"/>
                    <a:gd name="T8" fmla="*/ 2273 w 3993"/>
                    <a:gd name="T9" fmla="*/ 0 h 3432"/>
                  </a:gdLst>
                  <a:ahLst/>
                  <a:cxnLst>
                    <a:cxn ang="0">
                      <a:pos x="T0" y="T1"/>
                    </a:cxn>
                    <a:cxn ang="0">
                      <a:pos x="T2" y="T3"/>
                    </a:cxn>
                    <a:cxn ang="0">
                      <a:pos x="T4" y="T5"/>
                    </a:cxn>
                    <a:cxn ang="0">
                      <a:pos x="T6" y="T7"/>
                    </a:cxn>
                    <a:cxn ang="0">
                      <a:pos x="T8" y="T9"/>
                    </a:cxn>
                  </a:cxnLst>
                  <a:rect l="0" t="0"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76" name="Google Shape;5751;p54"/>
                <p:cNvSpPr>
                  <a:spLocks/>
                </p:cNvSpPr>
                <p:nvPr/>
              </p:nvSpPr>
              <p:spPr bwMode="auto">
                <a:xfrm>
                  <a:off x="4127721" y="3209835"/>
                  <a:ext cx="8950" cy="7684"/>
                </a:xfrm>
                <a:custGeom>
                  <a:avLst/>
                  <a:gdLst>
                    <a:gd name="T0" fmla="*/ 654 w 1138"/>
                    <a:gd name="T1" fmla="*/ 1 h 977"/>
                    <a:gd name="T2" fmla="*/ 303 w 1138"/>
                    <a:gd name="T3" fmla="*/ 836 h 977"/>
                    <a:gd name="T4" fmla="*/ 637 w 1138"/>
                    <a:gd name="T5" fmla="*/ 976 h 977"/>
                    <a:gd name="T6" fmla="*/ 1138 w 1138"/>
                    <a:gd name="T7" fmla="*/ 485 h 977"/>
                    <a:gd name="T8" fmla="*/ 654 w 1138"/>
                    <a:gd name="T9" fmla="*/ 1 h 977"/>
                  </a:gdLst>
                  <a:ahLst/>
                  <a:cxnLst>
                    <a:cxn ang="0">
                      <a:pos x="T0" y="T1"/>
                    </a:cxn>
                    <a:cxn ang="0">
                      <a:pos x="T2" y="T3"/>
                    </a:cxn>
                    <a:cxn ang="0">
                      <a:pos x="T4" y="T5"/>
                    </a:cxn>
                    <a:cxn ang="0">
                      <a:pos x="T6" y="T7"/>
                    </a:cxn>
                    <a:cxn ang="0">
                      <a:pos x="T8" y="T9"/>
                    </a:cxn>
                  </a:cxnLst>
                  <a:rect l="0" t="0"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72" name="Google Shape;5752;p54"/>
              <p:cNvGrpSpPr>
                <a:grpSpLocks/>
              </p:cNvGrpSpPr>
              <p:nvPr/>
            </p:nvGrpSpPr>
            <p:grpSpPr bwMode="auto">
              <a:xfrm>
                <a:off x="4068639" y="3210535"/>
                <a:ext cx="31499" cy="26906"/>
                <a:chOff x="4068639" y="3210535"/>
                <a:chExt cx="31499" cy="26906"/>
              </a:xfrm>
            </p:grpSpPr>
            <p:sp>
              <p:nvSpPr>
                <p:cNvPr id="6873" name="Google Shape;5753;p54"/>
                <p:cNvSpPr>
                  <a:spLocks/>
                </p:cNvSpPr>
                <p:nvPr/>
              </p:nvSpPr>
              <p:spPr bwMode="auto">
                <a:xfrm>
                  <a:off x="4068639" y="3210535"/>
                  <a:ext cx="31499" cy="26906"/>
                </a:xfrm>
                <a:custGeom>
                  <a:avLst/>
                  <a:gdLst>
                    <a:gd name="T0" fmla="*/ 2285 w 4005"/>
                    <a:gd name="T1" fmla="*/ 1 h 3421"/>
                    <a:gd name="T2" fmla="*/ 1089 w 4005"/>
                    <a:gd name="T3" fmla="*/ 505 h 3421"/>
                    <a:gd name="T4" fmla="*/ 2299 w 4005"/>
                    <a:gd name="T5" fmla="*/ 3420 h 3421"/>
                    <a:gd name="T6" fmla="*/ 4004 w 4005"/>
                    <a:gd name="T7" fmla="*/ 1714 h 3421"/>
                    <a:gd name="T8" fmla="*/ 2285 w 4005"/>
                    <a:gd name="T9" fmla="*/ 1 h 3421"/>
                  </a:gdLst>
                  <a:ahLst/>
                  <a:cxnLst>
                    <a:cxn ang="0">
                      <a:pos x="T0" y="T1"/>
                    </a:cxn>
                    <a:cxn ang="0">
                      <a:pos x="T2" y="T3"/>
                    </a:cxn>
                    <a:cxn ang="0">
                      <a:pos x="T4" y="T5"/>
                    </a:cxn>
                    <a:cxn ang="0">
                      <a:pos x="T6" y="T7"/>
                    </a:cxn>
                    <a:cxn ang="0">
                      <a:pos x="T8" y="T9"/>
                    </a:cxn>
                  </a:cxnLst>
                  <a:rect l="0" t="0"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74" name="Google Shape;5754;p54"/>
                <p:cNvSpPr>
                  <a:spLocks/>
                </p:cNvSpPr>
                <p:nvPr/>
              </p:nvSpPr>
              <p:spPr bwMode="auto">
                <a:xfrm>
                  <a:off x="4081577" y="3220209"/>
                  <a:ext cx="8856" cy="7582"/>
                </a:xfrm>
                <a:custGeom>
                  <a:avLst/>
                  <a:gdLst>
                    <a:gd name="T0" fmla="*/ 642 w 1126"/>
                    <a:gd name="T1" fmla="*/ 1 h 964"/>
                    <a:gd name="T2" fmla="*/ 303 w 1126"/>
                    <a:gd name="T3" fmla="*/ 823 h 964"/>
                    <a:gd name="T4" fmla="*/ 638 w 1126"/>
                    <a:gd name="T5" fmla="*/ 964 h 964"/>
                    <a:gd name="T6" fmla="*/ 1126 w 1126"/>
                    <a:gd name="T7" fmla="*/ 484 h 964"/>
                    <a:gd name="T8" fmla="*/ 642 w 1126"/>
                    <a:gd name="T9" fmla="*/ 1 h 964"/>
                  </a:gdLst>
                  <a:ahLst/>
                  <a:cxnLst>
                    <a:cxn ang="0">
                      <a:pos x="T0" y="T1"/>
                    </a:cxn>
                    <a:cxn ang="0">
                      <a:pos x="T2" y="T3"/>
                    </a:cxn>
                    <a:cxn ang="0">
                      <a:pos x="T4" y="T5"/>
                    </a:cxn>
                    <a:cxn ang="0">
                      <a:pos x="T6" y="T7"/>
                    </a:cxn>
                    <a:cxn ang="0">
                      <a:pos x="T8" y="T9"/>
                    </a:cxn>
                  </a:cxnLst>
                  <a:rect l="0" t="0"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61" name="Google Shape;5755;p54"/>
            <p:cNvGrpSpPr>
              <a:grpSpLocks/>
            </p:cNvGrpSpPr>
            <p:nvPr/>
          </p:nvGrpSpPr>
          <p:grpSpPr bwMode="auto">
            <a:xfrm>
              <a:off x="3869702" y="3066935"/>
              <a:ext cx="382664" cy="190294"/>
              <a:chOff x="3869702" y="3066935"/>
              <a:chExt cx="382664" cy="190294"/>
            </a:xfrm>
          </p:grpSpPr>
          <p:grpSp>
            <p:nvGrpSpPr>
              <p:cNvPr id="6836" name="Google Shape;5756;p54"/>
              <p:cNvGrpSpPr>
                <a:grpSpLocks/>
              </p:cNvGrpSpPr>
              <p:nvPr/>
            </p:nvGrpSpPr>
            <p:grpSpPr bwMode="auto">
              <a:xfrm>
                <a:off x="3888633" y="3082351"/>
                <a:ext cx="351172" cy="160698"/>
                <a:chOff x="3888633" y="3082351"/>
                <a:chExt cx="351172" cy="160698"/>
              </a:xfrm>
            </p:grpSpPr>
            <p:sp>
              <p:nvSpPr>
                <p:cNvPr id="6864" name="Google Shape;5757;p54"/>
                <p:cNvSpPr>
                  <a:spLocks/>
                </p:cNvSpPr>
                <p:nvPr/>
              </p:nvSpPr>
              <p:spPr bwMode="auto">
                <a:xfrm>
                  <a:off x="3892440" y="3082351"/>
                  <a:ext cx="347366" cy="160698"/>
                </a:xfrm>
                <a:custGeom>
                  <a:avLst/>
                  <a:gdLst>
                    <a:gd name="T0" fmla="*/ 7041 w 44166"/>
                    <a:gd name="T1" fmla="*/ 11529 h 20432"/>
                    <a:gd name="T2" fmla="*/ 22440 w 44166"/>
                    <a:gd name="T3" fmla="*/ 4162 h 20432"/>
                    <a:gd name="T4" fmla="*/ 34815 w 44166"/>
                    <a:gd name="T5" fmla="*/ 0 h 20432"/>
                    <a:gd name="T6" fmla="*/ 44166 w 44166"/>
                    <a:gd name="T7" fmla="*/ 484 h 20432"/>
                    <a:gd name="T8" fmla="*/ 38964 w 44166"/>
                    <a:gd name="T9" fmla="*/ 8565 h 20432"/>
                    <a:gd name="T10" fmla="*/ 33012 w 44166"/>
                    <a:gd name="T11" fmla="*/ 10065 h 20432"/>
                    <a:gd name="T12" fmla="*/ 22440 w 44166"/>
                    <a:gd name="T13" fmla="*/ 4839 h 20432"/>
                    <a:gd name="T14" fmla="*/ 18750 w 44166"/>
                    <a:gd name="T15" fmla="*/ 15424 h 20432"/>
                    <a:gd name="T16" fmla="*/ 6557 w 44166"/>
                    <a:gd name="T17" fmla="*/ 11516 h 20432"/>
                    <a:gd name="T18" fmla="*/ 0 w 44166"/>
                    <a:gd name="T19" fmla="*/ 20432 h 20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65" name="Google Shape;5758;p54"/>
                <p:cNvSpPr>
                  <a:spLocks/>
                </p:cNvSpPr>
                <p:nvPr/>
              </p:nvSpPr>
              <p:spPr bwMode="auto">
                <a:xfrm>
                  <a:off x="3888633" y="3172924"/>
                  <a:ext cx="72979" cy="70124"/>
                </a:xfrm>
                <a:custGeom>
                  <a:avLst/>
                  <a:gdLst>
                    <a:gd name="T0" fmla="*/ 0 w 9279"/>
                    <a:gd name="T1" fmla="*/ 8916 h 8916"/>
                    <a:gd name="T2" fmla="*/ 9279 w 9279"/>
                    <a:gd name="T3" fmla="*/ 6883 h 8916"/>
                    <a:gd name="T4" fmla="*/ 7041 w 9279"/>
                    <a:gd name="T5" fmla="*/ 0 h 8916"/>
                  </a:gdLst>
                  <a:ahLst/>
                  <a:cxnLst>
                    <a:cxn ang="0">
                      <a:pos x="T0" y="T1"/>
                    </a:cxn>
                    <a:cxn ang="0">
                      <a:pos x="T2" y="T3"/>
                    </a:cxn>
                    <a:cxn ang="0">
                      <a:pos x="T4" y="T5"/>
                    </a:cxn>
                  </a:cxnLst>
                  <a:rect l="0" t="0"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66" name="Google Shape;5759;p54"/>
                <p:cNvSpPr>
                  <a:spLocks/>
                </p:cNvSpPr>
                <p:nvPr/>
              </p:nvSpPr>
              <p:spPr bwMode="auto">
                <a:xfrm>
                  <a:off x="3960370" y="3203653"/>
                  <a:ext cx="79547" cy="19607"/>
                </a:xfrm>
                <a:custGeom>
                  <a:avLst/>
                  <a:gdLst>
                    <a:gd name="T0" fmla="*/ 0 w 10114"/>
                    <a:gd name="T1" fmla="*/ 2493 h 2493"/>
                    <a:gd name="T2" fmla="*/ 10113 w 10114"/>
                    <a:gd name="T3" fmla="*/ 1 h 2493"/>
                  </a:gdLst>
                  <a:ahLst/>
                  <a:cxnLst>
                    <a:cxn ang="0">
                      <a:pos x="T0" y="T1"/>
                    </a:cxn>
                    <a:cxn ang="0">
                      <a:pos x="T2" y="T3"/>
                    </a:cxn>
                  </a:cxnLst>
                  <a:rect l="0" t="0"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67" name="Google Shape;5760;p54"/>
                <p:cNvSpPr>
                  <a:spLocks/>
                </p:cNvSpPr>
                <p:nvPr/>
              </p:nvSpPr>
              <p:spPr bwMode="auto">
                <a:xfrm>
                  <a:off x="4043613" y="3161504"/>
                  <a:ext cx="108474" cy="42156"/>
                </a:xfrm>
                <a:custGeom>
                  <a:avLst/>
                  <a:gdLst>
                    <a:gd name="T0" fmla="*/ 1 w 13792"/>
                    <a:gd name="T1" fmla="*/ 5360 h 5360"/>
                    <a:gd name="T2" fmla="*/ 13791 w 13792"/>
                    <a:gd name="T3" fmla="*/ 1 h 5360"/>
                  </a:gdLst>
                  <a:ahLst/>
                  <a:cxnLst>
                    <a:cxn ang="0">
                      <a:pos x="T0" y="T1"/>
                    </a:cxn>
                    <a:cxn ang="0">
                      <a:pos x="T2" y="T3"/>
                    </a:cxn>
                  </a:cxnLst>
                  <a:rect l="0" t="0"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68" name="Google Shape;5761;p54"/>
                <p:cNvSpPr>
                  <a:spLocks/>
                </p:cNvSpPr>
                <p:nvPr/>
              </p:nvSpPr>
              <p:spPr bwMode="auto">
                <a:xfrm>
                  <a:off x="4152079" y="3082351"/>
                  <a:ext cx="17224" cy="82968"/>
                </a:xfrm>
                <a:custGeom>
                  <a:avLst/>
                  <a:gdLst>
                    <a:gd name="T0" fmla="*/ 0 w 2190"/>
                    <a:gd name="T1" fmla="*/ 10549 h 10549"/>
                    <a:gd name="T2" fmla="*/ 2190 w 2190"/>
                    <a:gd name="T3" fmla="*/ 0 h 10549"/>
                  </a:gdLst>
                  <a:ahLst/>
                  <a:cxnLst>
                    <a:cxn ang="0">
                      <a:pos x="T0" y="T1"/>
                    </a:cxn>
                    <a:cxn ang="0">
                      <a:pos x="T2" y="T3"/>
                    </a:cxn>
                  </a:cxnLst>
                  <a:rect l="0" t="0"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69" name="Google Shape;5762;p54"/>
                <p:cNvSpPr>
                  <a:spLocks/>
                </p:cNvSpPr>
                <p:nvPr/>
              </p:nvSpPr>
              <p:spPr bwMode="auto">
                <a:xfrm>
                  <a:off x="4169296" y="3082351"/>
                  <a:ext cx="25797" cy="63557"/>
                </a:xfrm>
                <a:custGeom>
                  <a:avLst/>
                  <a:gdLst>
                    <a:gd name="T0" fmla="*/ 1 w 3280"/>
                    <a:gd name="T1" fmla="*/ 0 h 8081"/>
                    <a:gd name="T2" fmla="*/ 3279 w 3280"/>
                    <a:gd name="T3" fmla="*/ 8081 h 8081"/>
                  </a:gdLst>
                  <a:ahLst/>
                  <a:cxnLst>
                    <a:cxn ang="0">
                      <a:pos x="T0" y="T1"/>
                    </a:cxn>
                    <a:cxn ang="0">
                      <a:pos x="T2" y="T3"/>
                    </a:cxn>
                  </a:cxnLst>
                  <a:rect l="0" t="0"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837" name="Google Shape;5763;p54"/>
              <p:cNvGrpSpPr>
                <a:grpSpLocks/>
              </p:cNvGrpSpPr>
              <p:nvPr/>
            </p:nvGrpSpPr>
            <p:grpSpPr bwMode="auto">
              <a:xfrm>
                <a:off x="4143703" y="3066935"/>
                <a:ext cx="37783" cy="32357"/>
                <a:chOff x="4143703" y="3066935"/>
                <a:chExt cx="37783" cy="32357"/>
              </a:xfrm>
            </p:grpSpPr>
            <p:sp>
              <p:nvSpPr>
                <p:cNvPr id="6862" name="Google Shape;5764;p54"/>
                <p:cNvSpPr>
                  <a:spLocks/>
                </p:cNvSpPr>
                <p:nvPr/>
              </p:nvSpPr>
              <p:spPr bwMode="auto">
                <a:xfrm>
                  <a:off x="4143703" y="3066935"/>
                  <a:ext cx="37783" cy="32357"/>
                </a:xfrm>
                <a:custGeom>
                  <a:avLst/>
                  <a:gdLst>
                    <a:gd name="T0" fmla="*/ 2731 w 4804"/>
                    <a:gd name="T1" fmla="*/ 0 h 4114"/>
                    <a:gd name="T2" fmla="*/ 1295 w 4804"/>
                    <a:gd name="T3" fmla="*/ 605 h 4114"/>
                    <a:gd name="T4" fmla="*/ 2747 w 4804"/>
                    <a:gd name="T5" fmla="*/ 4114 h 4114"/>
                    <a:gd name="T6" fmla="*/ 4803 w 4804"/>
                    <a:gd name="T7" fmla="*/ 2069 h 4114"/>
                    <a:gd name="T8" fmla="*/ 2731 w 4804"/>
                    <a:gd name="T9" fmla="*/ 0 h 4114"/>
                  </a:gdLst>
                  <a:ahLst/>
                  <a:cxnLst>
                    <a:cxn ang="0">
                      <a:pos x="T0" y="T1"/>
                    </a:cxn>
                    <a:cxn ang="0">
                      <a:pos x="T2" y="T3"/>
                    </a:cxn>
                    <a:cxn ang="0">
                      <a:pos x="T4" y="T5"/>
                    </a:cxn>
                    <a:cxn ang="0">
                      <a:pos x="T6" y="T7"/>
                    </a:cxn>
                    <a:cxn ang="0">
                      <a:pos x="T8" y="T9"/>
                    </a:cxn>
                  </a:cxnLst>
                  <a:rect l="0" t="0"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63" name="Google Shape;5765;p54"/>
                <p:cNvSpPr>
                  <a:spLocks/>
                </p:cNvSpPr>
                <p:nvPr/>
              </p:nvSpPr>
              <p:spPr bwMode="auto">
                <a:xfrm>
                  <a:off x="4158741" y="3076641"/>
                  <a:ext cx="13040" cy="13040"/>
                </a:xfrm>
                <a:custGeom>
                  <a:avLst/>
                  <a:gdLst>
                    <a:gd name="T0" fmla="*/ 835 w 1658"/>
                    <a:gd name="T1" fmla="*/ 1 h 1658"/>
                    <a:gd name="T2" fmla="*/ 0 w 1658"/>
                    <a:gd name="T3" fmla="*/ 823 h 1658"/>
                    <a:gd name="T4" fmla="*/ 835 w 1658"/>
                    <a:gd name="T5" fmla="*/ 1658 h 1658"/>
                    <a:gd name="T6" fmla="*/ 1657 w 1658"/>
                    <a:gd name="T7" fmla="*/ 823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38" name="Google Shape;5766;p54"/>
              <p:cNvGrpSpPr>
                <a:grpSpLocks/>
              </p:cNvGrpSpPr>
              <p:nvPr/>
            </p:nvGrpSpPr>
            <p:grpSpPr bwMode="auto">
              <a:xfrm>
                <a:off x="4044565" y="3103563"/>
                <a:ext cx="37783" cy="32451"/>
                <a:chOff x="4044565" y="3103563"/>
                <a:chExt cx="37783" cy="32451"/>
              </a:xfrm>
            </p:grpSpPr>
            <p:sp>
              <p:nvSpPr>
                <p:cNvPr id="6860" name="Google Shape;5767;p54"/>
                <p:cNvSpPr>
                  <a:spLocks/>
                </p:cNvSpPr>
                <p:nvPr/>
              </p:nvSpPr>
              <p:spPr bwMode="auto">
                <a:xfrm>
                  <a:off x="4044565" y="3103563"/>
                  <a:ext cx="37783" cy="32451"/>
                </a:xfrm>
                <a:custGeom>
                  <a:avLst/>
                  <a:gdLst>
                    <a:gd name="T0" fmla="*/ 2731 w 4804"/>
                    <a:gd name="T1" fmla="*/ 1 h 4126"/>
                    <a:gd name="T2" fmla="*/ 1295 w 4804"/>
                    <a:gd name="T3" fmla="*/ 606 h 4126"/>
                    <a:gd name="T4" fmla="*/ 2747 w 4804"/>
                    <a:gd name="T5" fmla="*/ 4126 h 4126"/>
                    <a:gd name="T6" fmla="*/ 4803 w 4804"/>
                    <a:gd name="T7" fmla="*/ 2069 h 4126"/>
                    <a:gd name="T8" fmla="*/ 2731 w 4804"/>
                    <a:gd name="T9" fmla="*/ 1 h 4126"/>
                  </a:gdLst>
                  <a:ahLst/>
                  <a:cxnLst>
                    <a:cxn ang="0">
                      <a:pos x="T0" y="T1"/>
                    </a:cxn>
                    <a:cxn ang="0">
                      <a:pos x="T2" y="T3"/>
                    </a:cxn>
                    <a:cxn ang="0">
                      <a:pos x="T4" y="T5"/>
                    </a:cxn>
                    <a:cxn ang="0">
                      <a:pos x="T6" y="T7"/>
                    </a:cxn>
                    <a:cxn ang="0">
                      <a:pos x="T8" y="T9"/>
                    </a:cxn>
                  </a:cxnLst>
                  <a:rect l="0" t="0"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61" name="Google Shape;5768;p54"/>
                <p:cNvSpPr>
                  <a:spLocks/>
                </p:cNvSpPr>
                <p:nvPr/>
              </p:nvSpPr>
              <p:spPr bwMode="auto">
                <a:xfrm>
                  <a:off x="4059602" y="3113268"/>
                  <a:ext cx="13040" cy="13048"/>
                </a:xfrm>
                <a:custGeom>
                  <a:avLst/>
                  <a:gdLst>
                    <a:gd name="T0" fmla="*/ 835 w 1658"/>
                    <a:gd name="T1" fmla="*/ 1 h 1659"/>
                    <a:gd name="T2" fmla="*/ 0 w 1658"/>
                    <a:gd name="T3" fmla="*/ 835 h 1659"/>
                    <a:gd name="T4" fmla="*/ 835 w 1658"/>
                    <a:gd name="T5" fmla="*/ 1658 h 1659"/>
                    <a:gd name="T6" fmla="*/ 1657 w 1658"/>
                    <a:gd name="T7" fmla="*/ 835 h 1659"/>
                    <a:gd name="T8" fmla="*/ 835 w 1658"/>
                    <a:gd name="T9" fmla="*/ 1 h 1659"/>
                  </a:gdLst>
                  <a:ahLst/>
                  <a:cxnLst>
                    <a:cxn ang="0">
                      <a:pos x="T0" y="T1"/>
                    </a:cxn>
                    <a:cxn ang="0">
                      <a:pos x="T2" y="T3"/>
                    </a:cxn>
                    <a:cxn ang="0">
                      <a:pos x="T4" y="T5"/>
                    </a:cxn>
                    <a:cxn ang="0">
                      <a:pos x="T6" y="T7"/>
                    </a:cxn>
                    <a:cxn ang="0">
                      <a:pos x="T8" y="T9"/>
                    </a:cxn>
                  </a:cxnLst>
                  <a:rect l="0" t="0"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39" name="Google Shape;5769;p54"/>
              <p:cNvGrpSpPr>
                <a:grpSpLocks/>
              </p:cNvGrpSpPr>
              <p:nvPr/>
            </p:nvGrpSpPr>
            <p:grpSpPr bwMode="auto">
              <a:xfrm>
                <a:off x="4017454" y="3188237"/>
                <a:ext cx="37776" cy="32357"/>
                <a:chOff x="4017454" y="3188237"/>
                <a:chExt cx="37776" cy="32357"/>
              </a:xfrm>
            </p:grpSpPr>
            <p:sp>
              <p:nvSpPr>
                <p:cNvPr id="6858" name="Google Shape;5770;p54"/>
                <p:cNvSpPr>
                  <a:spLocks/>
                </p:cNvSpPr>
                <p:nvPr/>
              </p:nvSpPr>
              <p:spPr bwMode="auto">
                <a:xfrm>
                  <a:off x="4017454" y="3188237"/>
                  <a:ext cx="37776" cy="32357"/>
                </a:xfrm>
                <a:custGeom>
                  <a:avLst/>
                  <a:gdLst>
                    <a:gd name="T0" fmla="*/ 2732 w 4803"/>
                    <a:gd name="T1" fmla="*/ 0 h 4114"/>
                    <a:gd name="T2" fmla="*/ 1295 w 4803"/>
                    <a:gd name="T3" fmla="*/ 606 h 4114"/>
                    <a:gd name="T4" fmla="*/ 2746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59" name="Google Shape;5771;p54"/>
                <p:cNvSpPr>
                  <a:spLocks/>
                </p:cNvSpPr>
                <p:nvPr/>
              </p:nvSpPr>
              <p:spPr bwMode="auto">
                <a:xfrm>
                  <a:off x="4032484" y="3197943"/>
                  <a:ext cx="13040" cy="13048"/>
                </a:xfrm>
                <a:custGeom>
                  <a:avLst/>
                  <a:gdLst>
                    <a:gd name="T0" fmla="*/ 835 w 1658"/>
                    <a:gd name="T1" fmla="*/ 1 h 1659"/>
                    <a:gd name="T2" fmla="*/ 1 w 1658"/>
                    <a:gd name="T3" fmla="*/ 823 h 1659"/>
                    <a:gd name="T4" fmla="*/ 835 w 1658"/>
                    <a:gd name="T5" fmla="*/ 1658 h 1659"/>
                    <a:gd name="T6" fmla="*/ 1658 w 1658"/>
                    <a:gd name="T7" fmla="*/ 823 h 1659"/>
                    <a:gd name="T8" fmla="*/ 835 w 1658"/>
                    <a:gd name="T9" fmla="*/ 1 h 1659"/>
                  </a:gdLst>
                  <a:ahLst/>
                  <a:cxnLst>
                    <a:cxn ang="0">
                      <a:pos x="T0" y="T1"/>
                    </a:cxn>
                    <a:cxn ang="0">
                      <a:pos x="T2" y="T3"/>
                    </a:cxn>
                    <a:cxn ang="0">
                      <a:pos x="T4" y="T5"/>
                    </a:cxn>
                    <a:cxn ang="0">
                      <a:pos x="T6" y="T7"/>
                    </a:cxn>
                    <a:cxn ang="0">
                      <a:pos x="T8" y="T9"/>
                    </a:cxn>
                  </a:cxnLst>
                  <a:rect l="0" t="0"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0" name="Google Shape;5772;p54"/>
              <p:cNvGrpSpPr>
                <a:grpSpLocks/>
              </p:cNvGrpSpPr>
              <p:nvPr/>
            </p:nvGrpSpPr>
            <p:grpSpPr bwMode="auto">
              <a:xfrm>
                <a:off x="3921548" y="3157509"/>
                <a:ext cx="37783" cy="32357"/>
                <a:chOff x="3921548" y="3157509"/>
                <a:chExt cx="37783" cy="32357"/>
              </a:xfrm>
            </p:grpSpPr>
            <p:sp>
              <p:nvSpPr>
                <p:cNvPr id="6856" name="Google Shape;5773;p54"/>
                <p:cNvSpPr>
                  <a:spLocks/>
                </p:cNvSpPr>
                <p:nvPr/>
              </p:nvSpPr>
              <p:spPr bwMode="auto">
                <a:xfrm>
                  <a:off x="3921548" y="3157509"/>
                  <a:ext cx="37783" cy="32357"/>
                </a:xfrm>
                <a:custGeom>
                  <a:avLst/>
                  <a:gdLst>
                    <a:gd name="T0" fmla="*/ 2732 w 4804"/>
                    <a:gd name="T1" fmla="*/ 0 h 4114"/>
                    <a:gd name="T2" fmla="*/ 1295 w 4804"/>
                    <a:gd name="T3" fmla="*/ 606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57" name="Google Shape;5774;p54"/>
                <p:cNvSpPr>
                  <a:spLocks/>
                </p:cNvSpPr>
                <p:nvPr/>
              </p:nvSpPr>
              <p:spPr bwMode="auto">
                <a:xfrm>
                  <a:off x="3936586" y="3167214"/>
                  <a:ext cx="13040" cy="13040"/>
                </a:xfrm>
                <a:custGeom>
                  <a:avLst/>
                  <a:gdLst>
                    <a:gd name="T0" fmla="*/ 835 w 1658"/>
                    <a:gd name="T1" fmla="*/ 1 h 1658"/>
                    <a:gd name="T2" fmla="*/ 0 w 1658"/>
                    <a:gd name="T3" fmla="*/ 823 h 1658"/>
                    <a:gd name="T4" fmla="*/ 835 w 1658"/>
                    <a:gd name="T5" fmla="*/ 1658 h 1658"/>
                    <a:gd name="T6" fmla="*/ 1657 w 1658"/>
                    <a:gd name="T7" fmla="*/ 823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1" name="Google Shape;5775;p54"/>
              <p:cNvGrpSpPr>
                <a:grpSpLocks/>
              </p:cNvGrpSpPr>
              <p:nvPr/>
            </p:nvGrpSpPr>
            <p:grpSpPr bwMode="auto">
              <a:xfrm>
                <a:off x="3939056" y="3211620"/>
                <a:ext cx="37783" cy="32380"/>
                <a:chOff x="3939056" y="3211620"/>
                <a:chExt cx="37783" cy="32380"/>
              </a:xfrm>
            </p:grpSpPr>
            <p:sp>
              <p:nvSpPr>
                <p:cNvPr id="6854" name="Google Shape;5776;p54"/>
                <p:cNvSpPr>
                  <a:spLocks/>
                </p:cNvSpPr>
                <p:nvPr/>
              </p:nvSpPr>
              <p:spPr bwMode="auto">
                <a:xfrm>
                  <a:off x="3939056" y="3211620"/>
                  <a:ext cx="37783" cy="32380"/>
                </a:xfrm>
                <a:custGeom>
                  <a:avLst/>
                  <a:gdLst>
                    <a:gd name="T0" fmla="*/ 2737 w 4804"/>
                    <a:gd name="T1" fmla="*/ 1 h 4117"/>
                    <a:gd name="T2" fmla="*/ 1295 w 4804"/>
                    <a:gd name="T3" fmla="*/ 609 h 4117"/>
                    <a:gd name="T4" fmla="*/ 2759 w 4804"/>
                    <a:gd name="T5" fmla="*/ 4117 h 4117"/>
                    <a:gd name="T6" fmla="*/ 4803 w 4804"/>
                    <a:gd name="T7" fmla="*/ 2060 h 4117"/>
                    <a:gd name="T8" fmla="*/ 2737 w 4804"/>
                    <a:gd name="T9" fmla="*/ 1 h 4117"/>
                  </a:gdLst>
                  <a:ahLst/>
                  <a:cxnLst>
                    <a:cxn ang="0">
                      <a:pos x="T0" y="T1"/>
                    </a:cxn>
                    <a:cxn ang="0">
                      <a:pos x="T2" y="T3"/>
                    </a:cxn>
                    <a:cxn ang="0">
                      <a:pos x="T4" y="T5"/>
                    </a:cxn>
                    <a:cxn ang="0">
                      <a:pos x="T6" y="T7"/>
                    </a:cxn>
                    <a:cxn ang="0">
                      <a:pos x="T8" y="T9"/>
                    </a:cxn>
                  </a:cxnLst>
                  <a:rect l="0" t="0"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55" name="Google Shape;5777;p54"/>
                <p:cNvSpPr>
                  <a:spLocks/>
                </p:cNvSpPr>
                <p:nvPr/>
              </p:nvSpPr>
              <p:spPr bwMode="auto">
                <a:xfrm>
                  <a:off x="3954188" y="3221255"/>
                  <a:ext cx="13040" cy="13040"/>
                </a:xfrm>
                <a:custGeom>
                  <a:avLst/>
                  <a:gdLst>
                    <a:gd name="T0" fmla="*/ 823 w 1658"/>
                    <a:gd name="T1" fmla="*/ 1 h 1658"/>
                    <a:gd name="T2" fmla="*/ 0 w 1658"/>
                    <a:gd name="T3" fmla="*/ 835 h 1658"/>
                    <a:gd name="T4" fmla="*/ 823 w 1658"/>
                    <a:gd name="T5" fmla="*/ 1658 h 1658"/>
                    <a:gd name="T6" fmla="*/ 1657 w 1658"/>
                    <a:gd name="T7" fmla="*/ 835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2" name="Google Shape;5778;p54"/>
              <p:cNvGrpSpPr>
                <a:grpSpLocks/>
              </p:cNvGrpSpPr>
              <p:nvPr/>
            </p:nvGrpSpPr>
            <p:grpSpPr bwMode="auto">
              <a:xfrm>
                <a:off x="4176240" y="3136965"/>
                <a:ext cx="31405" cy="26930"/>
                <a:chOff x="4176240" y="3136965"/>
                <a:chExt cx="31405" cy="26930"/>
              </a:xfrm>
            </p:grpSpPr>
            <p:sp>
              <p:nvSpPr>
                <p:cNvPr id="6852" name="Google Shape;5779;p54"/>
                <p:cNvSpPr>
                  <a:spLocks/>
                </p:cNvSpPr>
                <p:nvPr/>
              </p:nvSpPr>
              <p:spPr bwMode="auto">
                <a:xfrm>
                  <a:off x="4176240" y="3136965"/>
                  <a:ext cx="31405" cy="26930"/>
                </a:xfrm>
                <a:custGeom>
                  <a:avLst/>
                  <a:gdLst>
                    <a:gd name="T0" fmla="*/ 2268 w 3993"/>
                    <a:gd name="T1" fmla="*/ 1 h 3424"/>
                    <a:gd name="T2" fmla="*/ 1065 w 3993"/>
                    <a:gd name="T3" fmla="*/ 508 h 3424"/>
                    <a:gd name="T4" fmla="*/ 2275 w 3993"/>
                    <a:gd name="T5" fmla="*/ 3423 h 3424"/>
                    <a:gd name="T6" fmla="*/ 3993 w 3993"/>
                    <a:gd name="T7" fmla="*/ 1705 h 3424"/>
                    <a:gd name="T8" fmla="*/ 2268 w 3993"/>
                    <a:gd name="T9" fmla="*/ 1 h 3424"/>
                  </a:gdLst>
                  <a:ahLst/>
                  <a:cxnLst>
                    <a:cxn ang="0">
                      <a:pos x="T0" y="T1"/>
                    </a:cxn>
                    <a:cxn ang="0">
                      <a:pos x="T2" y="T3"/>
                    </a:cxn>
                    <a:cxn ang="0">
                      <a:pos x="T4" y="T5"/>
                    </a:cxn>
                    <a:cxn ang="0">
                      <a:pos x="T6" y="T7"/>
                    </a:cxn>
                    <a:cxn ang="0">
                      <a:pos x="T8" y="T9"/>
                    </a:cxn>
                  </a:cxnLst>
                  <a:rect l="0" t="0"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53" name="Google Shape;5780;p54"/>
                <p:cNvSpPr>
                  <a:spLocks/>
                </p:cNvSpPr>
                <p:nvPr/>
              </p:nvSpPr>
              <p:spPr bwMode="auto">
                <a:xfrm>
                  <a:off x="4190327" y="3146663"/>
                  <a:ext cx="7613" cy="7621"/>
                </a:xfrm>
                <a:custGeom>
                  <a:avLst/>
                  <a:gdLst>
                    <a:gd name="T0" fmla="*/ 484 w 968"/>
                    <a:gd name="T1" fmla="*/ 1 h 969"/>
                    <a:gd name="T2" fmla="*/ 0 w 968"/>
                    <a:gd name="T3" fmla="*/ 485 h 969"/>
                    <a:gd name="T4" fmla="*/ 484 w 968"/>
                    <a:gd name="T5" fmla="*/ 968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3" name="Google Shape;5781;p54"/>
              <p:cNvGrpSpPr>
                <a:grpSpLocks/>
              </p:cNvGrpSpPr>
              <p:nvPr/>
            </p:nvGrpSpPr>
            <p:grpSpPr bwMode="auto">
              <a:xfrm>
                <a:off x="4133148" y="3152593"/>
                <a:ext cx="31499" cy="27001"/>
                <a:chOff x="4133148" y="3152593"/>
                <a:chExt cx="31499" cy="27001"/>
              </a:xfrm>
            </p:grpSpPr>
            <p:sp>
              <p:nvSpPr>
                <p:cNvPr id="6850" name="Google Shape;5782;p54"/>
                <p:cNvSpPr>
                  <a:spLocks/>
                </p:cNvSpPr>
                <p:nvPr/>
              </p:nvSpPr>
              <p:spPr bwMode="auto">
                <a:xfrm>
                  <a:off x="4133148" y="3152593"/>
                  <a:ext cx="31499" cy="27001"/>
                </a:xfrm>
                <a:custGeom>
                  <a:avLst/>
                  <a:gdLst>
                    <a:gd name="T0" fmla="*/ 2284 w 4005"/>
                    <a:gd name="T1" fmla="*/ 1 h 3433"/>
                    <a:gd name="T2" fmla="*/ 1089 w 4005"/>
                    <a:gd name="T3" fmla="*/ 505 h 3433"/>
                    <a:gd name="T4" fmla="*/ 2298 w 4005"/>
                    <a:gd name="T5" fmla="*/ 3432 h 3433"/>
                    <a:gd name="T6" fmla="*/ 4004 w 4005"/>
                    <a:gd name="T7" fmla="*/ 1714 h 3433"/>
                    <a:gd name="T8" fmla="*/ 2284 w 4005"/>
                    <a:gd name="T9" fmla="*/ 1 h 3433"/>
                  </a:gdLst>
                  <a:ahLst/>
                  <a:cxnLst>
                    <a:cxn ang="0">
                      <a:pos x="T0" y="T1"/>
                    </a:cxn>
                    <a:cxn ang="0">
                      <a:pos x="T2" y="T3"/>
                    </a:cxn>
                    <a:cxn ang="0">
                      <a:pos x="T4" y="T5"/>
                    </a:cxn>
                    <a:cxn ang="0">
                      <a:pos x="T6" y="T7"/>
                    </a:cxn>
                    <a:cxn ang="0">
                      <a:pos x="T8" y="T9"/>
                    </a:cxn>
                  </a:cxnLst>
                  <a:rect l="0" t="0"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51" name="Google Shape;5783;p54"/>
                <p:cNvSpPr>
                  <a:spLocks/>
                </p:cNvSpPr>
                <p:nvPr/>
              </p:nvSpPr>
              <p:spPr bwMode="auto">
                <a:xfrm>
                  <a:off x="4147321" y="3162267"/>
                  <a:ext cx="7621" cy="7621"/>
                </a:xfrm>
                <a:custGeom>
                  <a:avLst/>
                  <a:gdLst>
                    <a:gd name="T0" fmla="*/ 484 w 969"/>
                    <a:gd name="T1" fmla="*/ 1 h 969"/>
                    <a:gd name="T2" fmla="*/ 0 w 969"/>
                    <a:gd name="T3" fmla="*/ 484 h 969"/>
                    <a:gd name="T4" fmla="*/ 484 w 969"/>
                    <a:gd name="T5" fmla="*/ 968 h 969"/>
                    <a:gd name="T6" fmla="*/ 968 w 969"/>
                    <a:gd name="T7" fmla="*/ 484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4" name="Google Shape;5784;p54"/>
              <p:cNvGrpSpPr>
                <a:grpSpLocks/>
              </p:cNvGrpSpPr>
              <p:nvPr/>
            </p:nvGrpSpPr>
            <p:grpSpPr bwMode="auto">
              <a:xfrm>
                <a:off x="4220866" y="3073534"/>
                <a:ext cx="31499" cy="26898"/>
                <a:chOff x="4220866" y="3073534"/>
                <a:chExt cx="31499" cy="26898"/>
              </a:xfrm>
            </p:grpSpPr>
            <p:sp>
              <p:nvSpPr>
                <p:cNvPr id="6848" name="Google Shape;5785;p54"/>
                <p:cNvSpPr>
                  <a:spLocks/>
                </p:cNvSpPr>
                <p:nvPr/>
              </p:nvSpPr>
              <p:spPr bwMode="auto">
                <a:xfrm>
                  <a:off x="4220866" y="3073534"/>
                  <a:ext cx="31499" cy="26898"/>
                </a:xfrm>
                <a:custGeom>
                  <a:avLst/>
                  <a:gdLst>
                    <a:gd name="T0" fmla="*/ 2285 w 4005"/>
                    <a:gd name="T1" fmla="*/ 0 h 3420"/>
                    <a:gd name="T2" fmla="*/ 1089 w 4005"/>
                    <a:gd name="T3" fmla="*/ 504 h 3420"/>
                    <a:gd name="T4" fmla="*/ 2299 w 4005"/>
                    <a:gd name="T5" fmla="*/ 3420 h 3420"/>
                    <a:gd name="T6" fmla="*/ 4004 w 4005"/>
                    <a:gd name="T7" fmla="*/ 1714 h 3420"/>
                    <a:gd name="T8" fmla="*/ 2285 w 4005"/>
                    <a:gd name="T9" fmla="*/ 0 h 3420"/>
                  </a:gdLst>
                  <a:ahLst/>
                  <a:cxnLst>
                    <a:cxn ang="0">
                      <a:pos x="T0" y="T1"/>
                    </a:cxn>
                    <a:cxn ang="0">
                      <a:pos x="T2" y="T3"/>
                    </a:cxn>
                    <a:cxn ang="0">
                      <a:pos x="T4" y="T5"/>
                    </a:cxn>
                    <a:cxn ang="0">
                      <a:pos x="T6" y="T7"/>
                    </a:cxn>
                    <a:cxn ang="0">
                      <a:pos x="T8" y="T9"/>
                    </a:cxn>
                  </a:cxnLst>
                  <a:rect l="0" t="0"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49" name="Google Shape;5786;p54"/>
                <p:cNvSpPr>
                  <a:spLocks/>
                </p:cNvSpPr>
                <p:nvPr/>
              </p:nvSpPr>
              <p:spPr bwMode="auto">
                <a:xfrm>
                  <a:off x="4235039" y="3083114"/>
                  <a:ext cx="7621" cy="7613"/>
                </a:xfrm>
                <a:custGeom>
                  <a:avLst/>
                  <a:gdLst>
                    <a:gd name="T0" fmla="*/ 485 w 969"/>
                    <a:gd name="T1" fmla="*/ 0 h 968"/>
                    <a:gd name="T2" fmla="*/ 1 w 969"/>
                    <a:gd name="T3" fmla="*/ 484 h 968"/>
                    <a:gd name="T4" fmla="*/ 485 w 969"/>
                    <a:gd name="T5" fmla="*/ 968 h 968"/>
                    <a:gd name="T6" fmla="*/ 968 w 969"/>
                    <a:gd name="T7" fmla="*/ 484 h 968"/>
                    <a:gd name="T8" fmla="*/ 485 w 969"/>
                    <a:gd name="T9" fmla="*/ 0 h 968"/>
                  </a:gdLst>
                  <a:ahLst/>
                  <a:cxnLst>
                    <a:cxn ang="0">
                      <a:pos x="T0" y="T1"/>
                    </a:cxn>
                    <a:cxn ang="0">
                      <a:pos x="T2" y="T3"/>
                    </a:cxn>
                    <a:cxn ang="0">
                      <a:pos x="T4" y="T5"/>
                    </a:cxn>
                    <a:cxn ang="0">
                      <a:pos x="T6" y="T7"/>
                    </a:cxn>
                    <a:cxn ang="0">
                      <a:pos x="T8" y="T9"/>
                    </a:cxn>
                  </a:cxnLst>
                  <a:rect l="0" t="0"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845" name="Google Shape;5787;p54"/>
              <p:cNvGrpSpPr>
                <a:grpSpLocks/>
              </p:cNvGrpSpPr>
              <p:nvPr/>
            </p:nvGrpSpPr>
            <p:grpSpPr bwMode="auto">
              <a:xfrm>
                <a:off x="3869702" y="3230323"/>
                <a:ext cx="31499" cy="26906"/>
                <a:chOff x="3869702" y="3230323"/>
                <a:chExt cx="31499" cy="26906"/>
              </a:xfrm>
            </p:grpSpPr>
            <p:sp>
              <p:nvSpPr>
                <p:cNvPr id="6846" name="Google Shape;5788;p54"/>
                <p:cNvSpPr>
                  <a:spLocks/>
                </p:cNvSpPr>
                <p:nvPr/>
              </p:nvSpPr>
              <p:spPr bwMode="auto">
                <a:xfrm>
                  <a:off x="3869702" y="3230323"/>
                  <a:ext cx="31499" cy="26906"/>
                </a:xfrm>
                <a:custGeom>
                  <a:avLst/>
                  <a:gdLst>
                    <a:gd name="T0" fmla="*/ 2275 w 4005"/>
                    <a:gd name="T1" fmla="*/ 1 h 3421"/>
                    <a:gd name="T2" fmla="*/ 1077 w 4005"/>
                    <a:gd name="T3" fmla="*/ 505 h 3421"/>
                    <a:gd name="T4" fmla="*/ 2286 w 4005"/>
                    <a:gd name="T5" fmla="*/ 3420 h 3421"/>
                    <a:gd name="T6" fmla="*/ 4004 w 4005"/>
                    <a:gd name="T7" fmla="*/ 1714 h 3421"/>
                    <a:gd name="T8" fmla="*/ 2275 w 4005"/>
                    <a:gd name="T9" fmla="*/ 1 h 3421"/>
                  </a:gdLst>
                  <a:ahLst/>
                  <a:cxnLst>
                    <a:cxn ang="0">
                      <a:pos x="T0" y="T1"/>
                    </a:cxn>
                    <a:cxn ang="0">
                      <a:pos x="T2" y="T3"/>
                    </a:cxn>
                    <a:cxn ang="0">
                      <a:pos x="T4" y="T5"/>
                    </a:cxn>
                    <a:cxn ang="0">
                      <a:pos x="T6" y="T7"/>
                    </a:cxn>
                    <a:cxn ang="0">
                      <a:pos x="T8" y="T9"/>
                    </a:cxn>
                  </a:cxnLst>
                  <a:rect l="0" t="0"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47" name="Google Shape;5789;p54"/>
                <p:cNvSpPr>
                  <a:spLocks/>
                </p:cNvSpPr>
                <p:nvPr/>
              </p:nvSpPr>
              <p:spPr bwMode="auto">
                <a:xfrm>
                  <a:off x="3883875" y="3239997"/>
                  <a:ext cx="7621" cy="7621"/>
                </a:xfrm>
                <a:custGeom>
                  <a:avLst/>
                  <a:gdLst>
                    <a:gd name="T0" fmla="*/ 484 w 969"/>
                    <a:gd name="T1" fmla="*/ 1 h 969"/>
                    <a:gd name="T2" fmla="*/ 0 w 969"/>
                    <a:gd name="T3" fmla="*/ 484 h 969"/>
                    <a:gd name="T4" fmla="*/ 484 w 969"/>
                    <a:gd name="T5" fmla="*/ 968 h 969"/>
                    <a:gd name="T6" fmla="*/ 968 w 969"/>
                    <a:gd name="T7" fmla="*/ 484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62" name="Google Shape;5790;p54"/>
            <p:cNvGrpSpPr>
              <a:grpSpLocks/>
            </p:cNvGrpSpPr>
            <p:nvPr/>
          </p:nvGrpSpPr>
          <p:grpSpPr bwMode="auto">
            <a:xfrm>
              <a:off x="4271383" y="3065882"/>
              <a:ext cx="304556" cy="341663"/>
              <a:chOff x="4271383" y="3065882"/>
              <a:chExt cx="304556" cy="341663"/>
            </a:xfrm>
          </p:grpSpPr>
          <p:grpSp>
            <p:nvGrpSpPr>
              <p:cNvPr id="6779" name="Google Shape;5791;p54"/>
              <p:cNvGrpSpPr>
                <a:grpSpLocks/>
              </p:cNvGrpSpPr>
              <p:nvPr/>
            </p:nvGrpSpPr>
            <p:grpSpPr bwMode="auto">
              <a:xfrm>
                <a:off x="4293838" y="3078639"/>
                <a:ext cx="269353" cy="311973"/>
                <a:chOff x="4293838" y="3078639"/>
                <a:chExt cx="269353" cy="311973"/>
              </a:xfrm>
            </p:grpSpPr>
            <p:sp>
              <p:nvSpPr>
                <p:cNvPr id="6819" name="Google Shape;5792;p54"/>
                <p:cNvSpPr>
                  <a:spLocks/>
                </p:cNvSpPr>
                <p:nvPr/>
              </p:nvSpPr>
              <p:spPr bwMode="auto">
                <a:xfrm>
                  <a:off x="4293838" y="3078639"/>
                  <a:ext cx="269353" cy="311973"/>
                </a:xfrm>
                <a:custGeom>
                  <a:avLst/>
                  <a:gdLst>
                    <a:gd name="T0" fmla="*/ 13 w 34247"/>
                    <a:gd name="T1" fmla="*/ 16730 h 39666"/>
                    <a:gd name="T2" fmla="*/ 7162 w 34247"/>
                    <a:gd name="T3" fmla="*/ 27690 h 39666"/>
                    <a:gd name="T4" fmla="*/ 8480 w 34247"/>
                    <a:gd name="T5" fmla="*/ 39666 h 39666"/>
                    <a:gd name="T6" fmla="*/ 18182 w 34247"/>
                    <a:gd name="T7" fmla="*/ 34138 h 39666"/>
                    <a:gd name="T8" fmla="*/ 26371 w 34247"/>
                    <a:gd name="T9" fmla="*/ 29807 h 39666"/>
                    <a:gd name="T10" fmla="*/ 33932 w 34247"/>
                    <a:gd name="T11" fmla="*/ 35456 h 39666"/>
                    <a:gd name="T12" fmla="*/ 32263 w 34247"/>
                    <a:gd name="T13" fmla="*/ 18388 h 39666"/>
                    <a:gd name="T14" fmla="*/ 28428 w 34247"/>
                    <a:gd name="T15" fmla="*/ 2928 h 39666"/>
                    <a:gd name="T16" fmla="*/ 12932 w 34247"/>
                    <a:gd name="T17" fmla="*/ 1 h 39666"/>
                    <a:gd name="T18" fmla="*/ 1670 w 34247"/>
                    <a:gd name="T19" fmla="*/ 2650 h 39666"/>
                    <a:gd name="T20" fmla="*/ 0 w 34247"/>
                    <a:gd name="T21" fmla="*/ 17142 h 39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0" name="Google Shape;5793;p54"/>
                <p:cNvSpPr>
                  <a:spLocks/>
                </p:cNvSpPr>
                <p:nvPr/>
              </p:nvSpPr>
              <p:spPr bwMode="auto">
                <a:xfrm>
                  <a:off x="4306965" y="3099473"/>
                  <a:ext cx="62519" cy="69652"/>
                </a:xfrm>
                <a:custGeom>
                  <a:avLst/>
                  <a:gdLst>
                    <a:gd name="T0" fmla="*/ 1 w 7949"/>
                    <a:gd name="T1" fmla="*/ 1 h 8856"/>
                    <a:gd name="T2" fmla="*/ 7948 w 7949"/>
                    <a:gd name="T3" fmla="*/ 8856 h 8856"/>
                  </a:gdLst>
                  <a:ahLst/>
                  <a:cxnLst>
                    <a:cxn ang="0">
                      <a:pos x="T0" y="T1"/>
                    </a:cxn>
                    <a:cxn ang="0">
                      <a:pos x="T2" y="T3"/>
                    </a:cxn>
                  </a:cxnLst>
                  <a:rect l="0" t="0"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1" name="Google Shape;5794;p54"/>
                <p:cNvSpPr>
                  <a:spLocks/>
                </p:cNvSpPr>
                <p:nvPr/>
              </p:nvSpPr>
              <p:spPr bwMode="auto">
                <a:xfrm>
                  <a:off x="4369476" y="3169118"/>
                  <a:ext cx="26072" cy="98666"/>
                </a:xfrm>
                <a:custGeom>
                  <a:avLst/>
                  <a:gdLst>
                    <a:gd name="T0" fmla="*/ 0 w 3315"/>
                    <a:gd name="T1" fmla="*/ 1 h 12545"/>
                    <a:gd name="T2" fmla="*/ 3315 w 3315"/>
                    <a:gd name="T3" fmla="*/ 12545 h 12545"/>
                  </a:gdLst>
                  <a:ahLst/>
                  <a:cxnLst>
                    <a:cxn ang="0">
                      <a:pos x="T0" y="T1"/>
                    </a:cxn>
                    <a:cxn ang="0">
                      <a:pos x="T2" y="T3"/>
                    </a:cxn>
                  </a:cxnLst>
                  <a:rect l="0" t="0"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2" name="Google Shape;5795;p54"/>
                <p:cNvSpPr>
                  <a:spLocks/>
                </p:cNvSpPr>
                <p:nvPr/>
              </p:nvSpPr>
              <p:spPr bwMode="auto">
                <a:xfrm>
                  <a:off x="4399347" y="3078639"/>
                  <a:ext cx="60041" cy="110558"/>
                </a:xfrm>
                <a:custGeom>
                  <a:avLst/>
                  <a:gdLst>
                    <a:gd name="T0" fmla="*/ 7634 w 7634"/>
                    <a:gd name="T1" fmla="*/ 14057 h 14057"/>
                    <a:gd name="T2" fmla="*/ 1 w 7634"/>
                    <a:gd name="T3" fmla="*/ 1 h 14057"/>
                  </a:gdLst>
                  <a:ahLst/>
                  <a:cxnLst>
                    <a:cxn ang="0">
                      <a:pos x="T0" y="T1"/>
                    </a:cxn>
                    <a:cxn ang="0">
                      <a:pos x="T2" y="T3"/>
                    </a:cxn>
                  </a:cxnLst>
                  <a:rect l="0" t="0"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3" name="Google Shape;5796;p54"/>
                <p:cNvSpPr>
                  <a:spLocks/>
                </p:cNvSpPr>
                <p:nvPr/>
              </p:nvSpPr>
              <p:spPr bwMode="auto">
                <a:xfrm>
                  <a:off x="4373282" y="3169118"/>
                  <a:ext cx="82299" cy="20079"/>
                </a:xfrm>
                <a:custGeom>
                  <a:avLst/>
                  <a:gdLst>
                    <a:gd name="T0" fmla="*/ 0 w 10464"/>
                    <a:gd name="T1" fmla="*/ 1 h 2553"/>
                    <a:gd name="T2" fmla="*/ 10464 w 10464"/>
                    <a:gd name="T3" fmla="*/ 2553 h 2553"/>
                  </a:gdLst>
                  <a:ahLst/>
                  <a:cxnLst>
                    <a:cxn ang="0">
                      <a:pos x="T0" y="T1"/>
                    </a:cxn>
                    <a:cxn ang="0">
                      <a:pos x="T2" y="T3"/>
                    </a:cxn>
                  </a:cxnLst>
                  <a:rect l="0" t="0"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4" name="Google Shape;5797;p54"/>
                <p:cNvSpPr>
                  <a:spLocks/>
                </p:cNvSpPr>
                <p:nvPr/>
              </p:nvSpPr>
              <p:spPr bwMode="auto">
                <a:xfrm>
                  <a:off x="4369476" y="3078639"/>
                  <a:ext cx="29879" cy="90487"/>
                </a:xfrm>
                <a:custGeom>
                  <a:avLst/>
                  <a:gdLst>
                    <a:gd name="T0" fmla="*/ 0 w 3799"/>
                    <a:gd name="T1" fmla="*/ 11505 h 11505"/>
                    <a:gd name="T2" fmla="*/ 3799 w 3799"/>
                    <a:gd name="T3" fmla="*/ 1 h 11505"/>
                  </a:gdLst>
                  <a:ahLst/>
                  <a:cxnLst>
                    <a:cxn ang="0">
                      <a:pos x="T0" y="T1"/>
                    </a:cxn>
                    <a:cxn ang="0">
                      <a:pos x="T2" y="T3"/>
                    </a:cxn>
                  </a:cxnLst>
                  <a:rect l="0" t="0"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5" name="Google Shape;5798;p54"/>
                <p:cNvSpPr>
                  <a:spLocks/>
                </p:cNvSpPr>
                <p:nvPr/>
              </p:nvSpPr>
              <p:spPr bwMode="auto">
                <a:xfrm>
                  <a:off x="4293932" y="3169118"/>
                  <a:ext cx="75551" cy="41110"/>
                </a:xfrm>
                <a:custGeom>
                  <a:avLst/>
                  <a:gdLst>
                    <a:gd name="T0" fmla="*/ 1 w 9606"/>
                    <a:gd name="T1" fmla="*/ 5226 h 5227"/>
                    <a:gd name="T2" fmla="*/ 9605 w 9606"/>
                    <a:gd name="T3" fmla="*/ 1 h 5227"/>
                  </a:gdLst>
                  <a:ahLst/>
                  <a:cxnLst>
                    <a:cxn ang="0">
                      <a:pos x="T0" y="T1"/>
                    </a:cxn>
                    <a:cxn ang="0">
                      <a:pos x="T2" y="T3"/>
                    </a:cxn>
                  </a:cxnLst>
                  <a:rect l="0" t="0"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6" name="Google Shape;5799;p54"/>
                <p:cNvSpPr>
                  <a:spLocks/>
                </p:cNvSpPr>
                <p:nvPr/>
              </p:nvSpPr>
              <p:spPr bwMode="auto">
                <a:xfrm>
                  <a:off x="4350159" y="3267776"/>
                  <a:ext cx="45389" cy="27032"/>
                </a:xfrm>
                <a:custGeom>
                  <a:avLst/>
                  <a:gdLst>
                    <a:gd name="T0" fmla="*/ 1 w 5771"/>
                    <a:gd name="T1" fmla="*/ 3436 h 3437"/>
                    <a:gd name="T2" fmla="*/ 5771 w 5771"/>
                    <a:gd name="T3" fmla="*/ 1 h 3437"/>
                  </a:gdLst>
                  <a:ahLst/>
                  <a:cxnLst>
                    <a:cxn ang="0">
                      <a:pos x="T0" y="T1"/>
                    </a:cxn>
                    <a:cxn ang="0">
                      <a:pos x="T2" y="T3"/>
                    </a:cxn>
                  </a:cxnLst>
                  <a:rect l="0" t="0"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7" name="Google Shape;5800;p54"/>
                <p:cNvSpPr>
                  <a:spLocks/>
                </p:cNvSpPr>
                <p:nvPr/>
              </p:nvSpPr>
              <p:spPr bwMode="auto">
                <a:xfrm>
                  <a:off x="4395540" y="3267776"/>
                  <a:ext cx="38830" cy="76031"/>
                </a:xfrm>
                <a:custGeom>
                  <a:avLst/>
                  <a:gdLst>
                    <a:gd name="T0" fmla="*/ 1 w 4937"/>
                    <a:gd name="T1" fmla="*/ 1 h 9667"/>
                    <a:gd name="T2" fmla="*/ 4936 w 4937"/>
                    <a:gd name="T3" fmla="*/ 9666 h 9667"/>
                  </a:gdLst>
                  <a:ahLst/>
                  <a:cxnLst>
                    <a:cxn ang="0">
                      <a:pos x="T0" y="T1"/>
                    </a:cxn>
                    <a:cxn ang="0">
                      <a:pos x="T2" y="T3"/>
                    </a:cxn>
                  </a:cxnLst>
                  <a:rect l="0" t="0"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8" name="Google Shape;5801;p54"/>
                <p:cNvSpPr>
                  <a:spLocks/>
                </p:cNvSpPr>
                <p:nvPr/>
              </p:nvSpPr>
              <p:spPr bwMode="auto">
                <a:xfrm>
                  <a:off x="4360439" y="3267776"/>
                  <a:ext cx="35109" cy="121978"/>
                </a:xfrm>
                <a:custGeom>
                  <a:avLst/>
                  <a:gdLst>
                    <a:gd name="T0" fmla="*/ 0 w 4464"/>
                    <a:gd name="T1" fmla="*/ 15509 h 15509"/>
                    <a:gd name="T2" fmla="*/ 4464 w 4464"/>
                    <a:gd name="T3" fmla="*/ 1 h 15509"/>
                  </a:gdLst>
                  <a:ahLst/>
                  <a:cxnLst>
                    <a:cxn ang="0">
                      <a:pos x="T0" y="T1"/>
                    </a:cxn>
                    <a:cxn ang="0">
                      <a:pos x="T2" y="T3"/>
                    </a:cxn>
                  </a:cxnLst>
                  <a:rect l="0" t="0"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29" name="Google Shape;5802;p54"/>
                <p:cNvSpPr>
                  <a:spLocks/>
                </p:cNvSpPr>
                <p:nvPr/>
              </p:nvSpPr>
              <p:spPr bwMode="auto">
                <a:xfrm>
                  <a:off x="4293932" y="3210220"/>
                  <a:ext cx="101616" cy="57564"/>
                </a:xfrm>
                <a:custGeom>
                  <a:avLst/>
                  <a:gdLst>
                    <a:gd name="T0" fmla="*/ 1 w 12920"/>
                    <a:gd name="T1" fmla="*/ 0 h 7319"/>
                    <a:gd name="T2" fmla="*/ 12920 w 12920"/>
                    <a:gd name="T3" fmla="*/ 7319 h 7319"/>
                  </a:gdLst>
                  <a:ahLst/>
                  <a:cxnLst>
                    <a:cxn ang="0">
                      <a:pos x="T0" y="T1"/>
                    </a:cxn>
                    <a:cxn ang="0">
                      <a:pos x="T2" y="T3"/>
                    </a:cxn>
                  </a:cxnLst>
                  <a:rect l="0" t="0"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0" name="Google Shape;5803;p54"/>
                <p:cNvSpPr>
                  <a:spLocks/>
                </p:cNvSpPr>
                <p:nvPr/>
              </p:nvSpPr>
              <p:spPr bwMode="auto">
                <a:xfrm>
                  <a:off x="4395540" y="3186436"/>
                  <a:ext cx="66420" cy="79735"/>
                </a:xfrm>
                <a:custGeom>
                  <a:avLst/>
                  <a:gdLst>
                    <a:gd name="T0" fmla="*/ 8444 w 8445"/>
                    <a:gd name="T1" fmla="*/ 0 h 10138"/>
                    <a:gd name="T2" fmla="*/ 1 w 8445"/>
                    <a:gd name="T3" fmla="*/ 10137 h 10138"/>
                  </a:gdLst>
                  <a:ahLst/>
                  <a:cxnLst>
                    <a:cxn ang="0">
                      <a:pos x="T0" y="T1"/>
                    </a:cxn>
                    <a:cxn ang="0">
                      <a:pos x="T2" y="T3"/>
                    </a:cxn>
                  </a:cxnLst>
                  <a:rect l="0" t="0"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1" name="Google Shape;5804;p54"/>
                <p:cNvSpPr>
                  <a:spLocks/>
                </p:cNvSpPr>
                <p:nvPr/>
              </p:nvSpPr>
              <p:spPr bwMode="auto">
                <a:xfrm>
                  <a:off x="4459380" y="3189669"/>
                  <a:ext cx="41873" cy="123402"/>
                </a:xfrm>
                <a:custGeom>
                  <a:avLst/>
                  <a:gdLst>
                    <a:gd name="T0" fmla="*/ 1 w 5324"/>
                    <a:gd name="T1" fmla="*/ 0 h 15690"/>
                    <a:gd name="T2" fmla="*/ 5323 w 5324"/>
                    <a:gd name="T3" fmla="*/ 15690 h 15690"/>
                  </a:gdLst>
                  <a:ahLst/>
                  <a:cxnLst>
                    <a:cxn ang="0">
                      <a:pos x="T0" y="T1"/>
                    </a:cxn>
                    <a:cxn ang="0">
                      <a:pos x="T2" y="T3"/>
                    </a:cxn>
                  </a:cxnLst>
                  <a:rect l="0" t="0"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2" name="Google Shape;5805;p54"/>
                <p:cNvSpPr>
                  <a:spLocks/>
                </p:cNvSpPr>
                <p:nvPr/>
              </p:nvSpPr>
              <p:spPr bwMode="auto">
                <a:xfrm>
                  <a:off x="4395540" y="3267776"/>
                  <a:ext cx="105713" cy="45295"/>
                </a:xfrm>
                <a:custGeom>
                  <a:avLst/>
                  <a:gdLst>
                    <a:gd name="T0" fmla="*/ 1 w 13441"/>
                    <a:gd name="T1" fmla="*/ 1 h 5759"/>
                    <a:gd name="T2" fmla="*/ 13440 w 13441"/>
                    <a:gd name="T3" fmla="*/ 5759 h 5759"/>
                  </a:gdLst>
                  <a:ahLst/>
                  <a:cxnLst>
                    <a:cxn ang="0">
                      <a:pos x="T0" y="T1"/>
                    </a:cxn>
                    <a:cxn ang="0">
                      <a:pos x="T2" y="T3"/>
                    </a:cxn>
                  </a:cxnLst>
                  <a:rect l="0" t="0"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3" name="Google Shape;5806;p54"/>
                <p:cNvSpPr>
                  <a:spLocks/>
                </p:cNvSpPr>
                <p:nvPr/>
              </p:nvSpPr>
              <p:spPr bwMode="auto">
                <a:xfrm>
                  <a:off x="4501246" y="3223252"/>
                  <a:ext cx="46435" cy="89818"/>
                </a:xfrm>
                <a:custGeom>
                  <a:avLst/>
                  <a:gdLst>
                    <a:gd name="T0" fmla="*/ 0 w 5904"/>
                    <a:gd name="T1" fmla="*/ 11420 h 11420"/>
                    <a:gd name="T2" fmla="*/ 5904 w 5904"/>
                    <a:gd name="T3" fmla="*/ 1 h 11420"/>
                  </a:gdLst>
                  <a:ahLst/>
                  <a:cxnLst>
                    <a:cxn ang="0">
                      <a:pos x="T0" y="T1"/>
                    </a:cxn>
                    <a:cxn ang="0">
                      <a:pos x="T2" y="T3"/>
                    </a:cxn>
                  </a:cxnLst>
                  <a:rect l="0" t="0"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4" name="Google Shape;5807;p54"/>
                <p:cNvSpPr>
                  <a:spLocks/>
                </p:cNvSpPr>
                <p:nvPr/>
              </p:nvSpPr>
              <p:spPr bwMode="auto">
                <a:xfrm>
                  <a:off x="4459671" y="3104231"/>
                  <a:ext cx="58421" cy="84966"/>
                </a:xfrm>
                <a:custGeom>
                  <a:avLst/>
                  <a:gdLst>
                    <a:gd name="T0" fmla="*/ 0 w 7428"/>
                    <a:gd name="T1" fmla="*/ 10803 h 10803"/>
                    <a:gd name="T2" fmla="*/ 7428 w 7428"/>
                    <a:gd name="T3" fmla="*/ 1 h 10803"/>
                  </a:gdLst>
                  <a:ahLst/>
                  <a:cxnLst>
                    <a:cxn ang="0">
                      <a:pos x="T0" y="T1"/>
                    </a:cxn>
                    <a:cxn ang="0">
                      <a:pos x="T2" y="T3"/>
                    </a:cxn>
                  </a:cxnLst>
                  <a:rect l="0" t="0"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835" name="Google Shape;5808;p54"/>
                <p:cNvSpPr>
                  <a:spLocks/>
                </p:cNvSpPr>
                <p:nvPr/>
              </p:nvSpPr>
              <p:spPr bwMode="auto">
                <a:xfrm>
                  <a:off x="4459671" y="3189189"/>
                  <a:ext cx="86586" cy="36737"/>
                </a:xfrm>
                <a:custGeom>
                  <a:avLst/>
                  <a:gdLst>
                    <a:gd name="T0" fmla="*/ 0 w 11009"/>
                    <a:gd name="T1" fmla="*/ 1 h 4671"/>
                    <a:gd name="T2" fmla="*/ 11008 w 11009"/>
                    <a:gd name="T3" fmla="*/ 4670 h 4671"/>
                  </a:gdLst>
                  <a:ahLst/>
                  <a:cxnLst>
                    <a:cxn ang="0">
                      <a:pos x="T0" y="T1"/>
                    </a:cxn>
                    <a:cxn ang="0">
                      <a:pos x="T2" y="T3"/>
                    </a:cxn>
                  </a:cxnLst>
                  <a:rect l="0" t="0"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780" name="Google Shape;5809;p54"/>
              <p:cNvGrpSpPr>
                <a:grpSpLocks/>
              </p:cNvGrpSpPr>
              <p:nvPr/>
            </p:nvGrpSpPr>
            <p:grpSpPr bwMode="auto">
              <a:xfrm>
                <a:off x="4538164" y="3342061"/>
                <a:ext cx="37776" cy="32380"/>
                <a:chOff x="4538164" y="3342061"/>
                <a:chExt cx="37776" cy="32380"/>
              </a:xfrm>
            </p:grpSpPr>
            <p:sp>
              <p:nvSpPr>
                <p:cNvPr id="6817" name="Google Shape;5810;p54"/>
                <p:cNvSpPr>
                  <a:spLocks/>
                </p:cNvSpPr>
                <p:nvPr/>
              </p:nvSpPr>
              <p:spPr bwMode="auto">
                <a:xfrm>
                  <a:off x="4538164" y="3342061"/>
                  <a:ext cx="37776" cy="32380"/>
                </a:xfrm>
                <a:custGeom>
                  <a:avLst/>
                  <a:gdLst>
                    <a:gd name="T0" fmla="*/ 2737 w 4803"/>
                    <a:gd name="T1" fmla="*/ 0 h 4117"/>
                    <a:gd name="T2" fmla="*/ 1294 w 4803"/>
                    <a:gd name="T3" fmla="*/ 608 h 4117"/>
                    <a:gd name="T4" fmla="*/ 2746 w 4803"/>
                    <a:gd name="T5" fmla="*/ 4116 h 4117"/>
                    <a:gd name="T6" fmla="*/ 4802 w 4803"/>
                    <a:gd name="T7" fmla="*/ 2060 h 4117"/>
                    <a:gd name="T8" fmla="*/ 2737 w 4803"/>
                    <a:gd name="T9" fmla="*/ 0 h 4117"/>
                  </a:gdLst>
                  <a:ahLst/>
                  <a:cxnLst>
                    <a:cxn ang="0">
                      <a:pos x="T0" y="T1"/>
                    </a:cxn>
                    <a:cxn ang="0">
                      <a:pos x="T2" y="T3"/>
                    </a:cxn>
                    <a:cxn ang="0">
                      <a:pos x="T4" y="T5"/>
                    </a:cxn>
                    <a:cxn ang="0">
                      <a:pos x="T6" y="T7"/>
                    </a:cxn>
                    <a:cxn ang="0">
                      <a:pos x="T8" y="T9"/>
                    </a:cxn>
                  </a:cxnLst>
                  <a:rect l="0" t="0"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18" name="Google Shape;5811;p54"/>
                <p:cNvSpPr>
                  <a:spLocks/>
                </p:cNvSpPr>
                <p:nvPr/>
              </p:nvSpPr>
              <p:spPr bwMode="auto">
                <a:xfrm>
                  <a:off x="4553194" y="3351790"/>
                  <a:ext cx="13040" cy="13040"/>
                </a:xfrm>
                <a:custGeom>
                  <a:avLst/>
                  <a:gdLst>
                    <a:gd name="T0" fmla="*/ 835 w 1658"/>
                    <a:gd name="T1" fmla="*/ 0 h 1658"/>
                    <a:gd name="T2" fmla="*/ 0 w 1658"/>
                    <a:gd name="T3" fmla="*/ 823 h 1658"/>
                    <a:gd name="T4" fmla="*/ 835 w 1658"/>
                    <a:gd name="T5" fmla="*/ 1658 h 1658"/>
                    <a:gd name="T6" fmla="*/ 1658 w 1658"/>
                    <a:gd name="T7" fmla="*/ 823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1" name="Google Shape;5812;p54"/>
              <p:cNvGrpSpPr>
                <a:grpSpLocks/>
              </p:cNvGrpSpPr>
              <p:nvPr/>
            </p:nvGrpSpPr>
            <p:grpSpPr bwMode="auto">
              <a:xfrm>
                <a:off x="4271383" y="3194742"/>
                <a:ext cx="37783" cy="32420"/>
                <a:chOff x="4271383" y="3194742"/>
                <a:chExt cx="37783" cy="32420"/>
              </a:xfrm>
            </p:grpSpPr>
            <p:sp>
              <p:nvSpPr>
                <p:cNvPr id="6815" name="Google Shape;5813;p54"/>
                <p:cNvSpPr>
                  <a:spLocks/>
                </p:cNvSpPr>
                <p:nvPr/>
              </p:nvSpPr>
              <p:spPr bwMode="auto">
                <a:xfrm>
                  <a:off x="4271383" y="3194742"/>
                  <a:ext cx="37783" cy="32420"/>
                </a:xfrm>
                <a:custGeom>
                  <a:avLst/>
                  <a:gdLst>
                    <a:gd name="T0" fmla="*/ 2738 w 4804"/>
                    <a:gd name="T1" fmla="*/ 0 h 4122"/>
                    <a:gd name="T2" fmla="*/ 1295 w 4804"/>
                    <a:gd name="T3" fmla="*/ 614 h 4122"/>
                    <a:gd name="T4" fmla="*/ 2747 w 4804"/>
                    <a:gd name="T5" fmla="*/ 4122 h 4122"/>
                    <a:gd name="T6" fmla="*/ 4803 w 4804"/>
                    <a:gd name="T7" fmla="*/ 2065 h 4122"/>
                    <a:gd name="T8" fmla="*/ 2738 w 4804"/>
                    <a:gd name="T9" fmla="*/ 0 h 4122"/>
                  </a:gdLst>
                  <a:ahLst/>
                  <a:cxnLst>
                    <a:cxn ang="0">
                      <a:pos x="T0" y="T1"/>
                    </a:cxn>
                    <a:cxn ang="0">
                      <a:pos x="T2" y="T3"/>
                    </a:cxn>
                    <a:cxn ang="0">
                      <a:pos x="T4" y="T5"/>
                    </a:cxn>
                    <a:cxn ang="0">
                      <a:pos x="T6" y="T7"/>
                    </a:cxn>
                    <a:cxn ang="0">
                      <a:pos x="T8" y="T9"/>
                    </a:cxn>
                  </a:cxnLst>
                  <a:rect l="0" t="0"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16" name="Google Shape;5814;p54"/>
                <p:cNvSpPr>
                  <a:spLocks/>
                </p:cNvSpPr>
                <p:nvPr/>
              </p:nvSpPr>
              <p:spPr bwMode="auto">
                <a:xfrm>
                  <a:off x="4286516" y="3204416"/>
                  <a:ext cx="13040" cy="13040"/>
                </a:xfrm>
                <a:custGeom>
                  <a:avLst/>
                  <a:gdLst>
                    <a:gd name="T0" fmla="*/ 823 w 1658"/>
                    <a:gd name="T1" fmla="*/ 0 h 1658"/>
                    <a:gd name="T2" fmla="*/ 0 w 1658"/>
                    <a:gd name="T3" fmla="*/ 835 h 1658"/>
                    <a:gd name="T4" fmla="*/ 823 w 1658"/>
                    <a:gd name="T5" fmla="*/ 1658 h 1658"/>
                    <a:gd name="T6" fmla="*/ 1657 w 1658"/>
                    <a:gd name="T7" fmla="*/ 835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2" name="Google Shape;5815;p54"/>
              <p:cNvGrpSpPr>
                <a:grpSpLocks/>
              </p:cNvGrpSpPr>
              <p:nvPr/>
            </p:nvGrpSpPr>
            <p:grpSpPr bwMode="auto">
              <a:xfrm>
                <a:off x="4284416" y="3084058"/>
                <a:ext cx="37783" cy="32357"/>
                <a:chOff x="4284416" y="3084058"/>
                <a:chExt cx="37783" cy="32357"/>
              </a:xfrm>
            </p:grpSpPr>
            <p:sp>
              <p:nvSpPr>
                <p:cNvPr id="6813" name="Google Shape;5816;p54"/>
                <p:cNvSpPr>
                  <a:spLocks/>
                </p:cNvSpPr>
                <p:nvPr/>
              </p:nvSpPr>
              <p:spPr bwMode="auto">
                <a:xfrm>
                  <a:off x="4284416" y="3084058"/>
                  <a:ext cx="37783" cy="32357"/>
                </a:xfrm>
                <a:custGeom>
                  <a:avLst/>
                  <a:gdLst>
                    <a:gd name="T0" fmla="*/ 2732 w 4804"/>
                    <a:gd name="T1" fmla="*/ 1 h 4114"/>
                    <a:gd name="T2" fmla="*/ 1295 w 4804"/>
                    <a:gd name="T3" fmla="*/ 606 h 4114"/>
                    <a:gd name="T4" fmla="*/ 2747 w 4804"/>
                    <a:gd name="T5" fmla="*/ 4114 h 4114"/>
                    <a:gd name="T6" fmla="*/ 4803 w 4804"/>
                    <a:gd name="T7" fmla="*/ 2058 h 4114"/>
                    <a:gd name="T8" fmla="*/ 2732 w 4804"/>
                    <a:gd name="T9" fmla="*/ 1 h 4114"/>
                  </a:gdLst>
                  <a:ahLst/>
                  <a:cxnLst>
                    <a:cxn ang="0">
                      <a:pos x="T0" y="T1"/>
                    </a:cxn>
                    <a:cxn ang="0">
                      <a:pos x="T2" y="T3"/>
                    </a:cxn>
                    <a:cxn ang="0">
                      <a:pos x="T4" y="T5"/>
                    </a:cxn>
                    <a:cxn ang="0">
                      <a:pos x="T6" y="T7"/>
                    </a:cxn>
                    <a:cxn ang="0">
                      <a:pos x="T8" y="T9"/>
                    </a:cxn>
                  </a:cxnLst>
                  <a:rect l="0" t="0"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14" name="Google Shape;5817;p54"/>
                <p:cNvSpPr>
                  <a:spLocks/>
                </p:cNvSpPr>
                <p:nvPr/>
              </p:nvSpPr>
              <p:spPr bwMode="auto">
                <a:xfrm>
                  <a:off x="4299548" y="3093763"/>
                  <a:ext cx="13040" cy="13048"/>
                </a:xfrm>
                <a:custGeom>
                  <a:avLst/>
                  <a:gdLst>
                    <a:gd name="T0" fmla="*/ 823 w 1658"/>
                    <a:gd name="T1" fmla="*/ 1 h 1659"/>
                    <a:gd name="T2" fmla="*/ 0 w 1658"/>
                    <a:gd name="T3" fmla="*/ 824 h 1659"/>
                    <a:gd name="T4" fmla="*/ 823 w 1658"/>
                    <a:gd name="T5" fmla="*/ 1658 h 1659"/>
                    <a:gd name="T6" fmla="*/ 1658 w 1658"/>
                    <a:gd name="T7" fmla="*/ 824 h 1659"/>
                    <a:gd name="T8" fmla="*/ 823 w 1658"/>
                    <a:gd name="T9" fmla="*/ 1 h 1659"/>
                  </a:gdLst>
                  <a:ahLst/>
                  <a:cxnLst>
                    <a:cxn ang="0">
                      <a:pos x="T0" y="T1"/>
                    </a:cxn>
                    <a:cxn ang="0">
                      <a:pos x="T2" y="T3"/>
                    </a:cxn>
                    <a:cxn ang="0">
                      <a:pos x="T4" y="T5"/>
                    </a:cxn>
                    <a:cxn ang="0">
                      <a:pos x="T6" y="T7"/>
                    </a:cxn>
                    <a:cxn ang="0">
                      <a:pos x="T8" y="T9"/>
                    </a:cxn>
                  </a:cxnLst>
                  <a:rect l="0" t="0"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3" name="Google Shape;5818;p54"/>
              <p:cNvGrpSpPr>
                <a:grpSpLocks/>
              </p:cNvGrpSpPr>
              <p:nvPr/>
            </p:nvGrpSpPr>
            <p:grpSpPr bwMode="auto">
              <a:xfrm>
                <a:off x="4478697" y="3297561"/>
                <a:ext cx="37776" cy="32451"/>
                <a:chOff x="4478697" y="3297561"/>
                <a:chExt cx="37776" cy="32451"/>
              </a:xfrm>
            </p:grpSpPr>
            <p:sp>
              <p:nvSpPr>
                <p:cNvPr id="6811" name="Google Shape;5819;p54"/>
                <p:cNvSpPr>
                  <a:spLocks/>
                </p:cNvSpPr>
                <p:nvPr/>
              </p:nvSpPr>
              <p:spPr bwMode="auto">
                <a:xfrm>
                  <a:off x="4478697" y="3297561"/>
                  <a:ext cx="37776" cy="32451"/>
                </a:xfrm>
                <a:custGeom>
                  <a:avLst/>
                  <a:gdLst>
                    <a:gd name="T0" fmla="*/ 2730 w 4803"/>
                    <a:gd name="T1" fmla="*/ 0 h 4126"/>
                    <a:gd name="T2" fmla="*/ 1295 w 4803"/>
                    <a:gd name="T3" fmla="*/ 605 h 4126"/>
                    <a:gd name="T4" fmla="*/ 2746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12" name="Google Shape;5820;p54"/>
                <p:cNvSpPr>
                  <a:spLocks/>
                </p:cNvSpPr>
                <p:nvPr/>
              </p:nvSpPr>
              <p:spPr bwMode="auto">
                <a:xfrm>
                  <a:off x="4493727" y="3307361"/>
                  <a:ext cx="13048" cy="13040"/>
                </a:xfrm>
                <a:custGeom>
                  <a:avLst/>
                  <a:gdLst>
                    <a:gd name="T0" fmla="*/ 835 w 1659"/>
                    <a:gd name="T1" fmla="*/ 0 h 1658"/>
                    <a:gd name="T2" fmla="*/ 1 w 1659"/>
                    <a:gd name="T3" fmla="*/ 823 h 1658"/>
                    <a:gd name="T4" fmla="*/ 835 w 1659"/>
                    <a:gd name="T5" fmla="*/ 1657 h 1658"/>
                    <a:gd name="T6" fmla="*/ 1658 w 1659"/>
                    <a:gd name="T7" fmla="*/ 823 h 1658"/>
                    <a:gd name="T8" fmla="*/ 835 w 1659"/>
                    <a:gd name="T9" fmla="*/ 0 h 1658"/>
                  </a:gdLst>
                  <a:ahLst/>
                  <a:cxnLst>
                    <a:cxn ang="0">
                      <a:pos x="T0" y="T1"/>
                    </a:cxn>
                    <a:cxn ang="0">
                      <a:pos x="T2" y="T3"/>
                    </a:cxn>
                    <a:cxn ang="0">
                      <a:pos x="T4" y="T5"/>
                    </a:cxn>
                    <a:cxn ang="0">
                      <a:pos x="T6" y="T7"/>
                    </a:cxn>
                    <a:cxn ang="0">
                      <a:pos x="T8" y="T9"/>
                    </a:cxn>
                  </a:cxnLst>
                  <a:rect l="0" t="0"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4" name="Google Shape;5821;p54"/>
              <p:cNvGrpSpPr>
                <a:grpSpLocks/>
              </p:cNvGrpSpPr>
              <p:nvPr/>
            </p:nvGrpSpPr>
            <p:grpSpPr bwMode="auto">
              <a:xfrm>
                <a:off x="4411813" y="3331711"/>
                <a:ext cx="37776" cy="32451"/>
                <a:chOff x="4411813" y="3331711"/>
                <a:chExt cx="37776" cy="32451"/>
              </a:xfrm>
            </p:grpSpPr>
            <p:sp>
              <p:nvSpPr>
                <p:cNvPr id="6809" name="Google Shape;5822;p54"/>
                <p:cNvSpPr>
                  <a:spLocks/>
                </p:cNvSpPr>
                <p:nvPr/>
              </p:nvSpPr>
              <p:spPr bwMode="auto">
                <a:xfrm>
                  <a:off x="4411813" y="3331711"/>
                  <a:ext cx="37776" cy="32451"/>
                </a:xfrm>
                <a:custGeom>
                  <a:avLst/>
                  <a:gdLst>
                    <a:gd name="T0" fmla="*/ 2730 w 4803"/>
                    <a:gd name="T1" fmla="*/ 1 h 4126"/>
                    <a:gd name="T2" fmla="*/ 1295 w 4803"/>
                    <a:gd name="T3" fmla="*/ 606 h 4126"/>
                    <a:gd name="T4" fmla="*/ 2759 w 4803"/>
                    <a:gd name="T5" fmla="*/ 4126 h 4126"/>
                    <a:gd name="T6" fmla="*/ 4803 w 4803"/>
                    <a:gd name="T7" fmla="*/ 2069 h 4126"/>
                    <a:gd name="T8" fmla="*/ 2730 w 4803"/>
                    <a:gd name="T9" fmla="*/ 1 h 4126"/>
                  </a:gdLst>
                  <a:ahLst/>
                  <a:cxnLst>
                    <a:cxn ang="0">
                      <a:pos x="T0" y="T1"/>
                    </a:cxn>
                    <a:cxn ang="0">
                      <a:pos x="T2" y="T3"/>
                    </a:cxn>
                    <a:cxn ang="0">
                      <a:pos x="T4" y="T5"/>
                    </a:cxn>
                    <a:cxn ang="0">
                      <a:pos x="T6" y="T7"/>
                    </a:cxn>
                    <a:cxn ang="0">
                      <a:pos x="T8" y="T9"/>
                    </a:cxn>
                  </a:cxnLst>
                  <a:rect l="0" t="0"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10" name="Google Shape;5823;p54"/>
                <p:cNvSpPr>
                  <a:spLocks/>
                </p:cNvSpPr>
                <p:nvPr/>
              </p:nvSpPr>
              <p:spPr bwMode="auto">
                <a:xfrm>
                  <a:off x="4426937" y="3341416"/>
                  <a:ext cx="13048" cy="13048"/>
                </a:xfrm>
                <a:custGeom>
                  <a:avLst/>
                  <a:gdLst>
                    <a:gd name="T0" fmla="*/ 823 w 1659"/>
                    <a:gd name="T1" fmla="*/ 1 h 1659"/>
                    <a:gd name="T2" fmla="*/ 1 w 1659"/>
                    <a:gd name="T3" fmla="*/ 823 h 1659"/>
                    <a:gd name="T4" fmla="*/ 823 w 1659"/>
                    <a:gd name="T5" fmla="*/ 1658 h 1659"/>
                    <a:gd name="T6" fmla="*/ 1658 w 1659"/>
                    <a:gd name="T7" fmla="*/ 823 h 1659"/>
                    <a:gd name="T8" fmla="*/ 823 w 1659"/>
                    <a:gd name="T9" fmla="*/ 1 h 1659"/>
                  </a:gdLst>
                  <a:ahLst/>
                  <a:cxnLst>
                    <a:cxn ang="0">
                      <a:pos x="T0" y="T1"/>
                    </a:cxn>
                    <a:cxn ang="0">
                      <a:pos x="T2" y="T3"/>
                    </a:cxn>
                    <a:cxn ang="0">
                      <a:pos x="T4" y="T5"/>
                    </a:cxn>
                    <a:cxn ang="0">
                      <a:pos x="T6" y="T7"/>
                    </a:cxn>
                    <a:cxn ang="0">
                      <a:pos x="T8" y="T9"/>
                    </a:cxn>
                  </a:cxnLst>
                  <a:rect l="0" t="0"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5" name="Google Shape;5824;p54"/>
              <p:cNvGrpSpPr>
                <a:grpSpLocks/>
              </p:cNvGrpSpPr>
              <p:nvPr/>
            </p:nvGrpSpPr>
            <p:grpSpPr bwMode="auto">
              <a:xfrm>
                <a:off x="4337984" y="3375188"/>
                <a:ext cx="37776" cy="32357"/>
                <a:chOff x="4337984" y="3375188"/>
                <a:chExt cx="37776" cy="32357"/>
              </a:xfrm>
            </p:grpSpPr>
            <p:sp>
              <p:nvSpPr>
                <p:cNvPr id="6807" name="Google Shape;5825;p54"/>
                <p:cNvSpPr>
                  <a:spLocks/>
                </p:cNvSpPr>
                <p:nvPr/>
              </p:nvSpPr>
              <p:spPr bwMode="auto">
                <a:xfrm>
                  <a:off x="4337984" y="3375188"/>
                  <a:ext cx="37776" cy="32357"/>
                </a:xfrm>
                <a:custGeom>
                  <a:avLst/>
                  <a:gdLst>
                    <a:gd name="T0" fmla="*/ 2732 w 4803"/>
                    <a:gd name="T1" fmla="*/ 1 h 4114"/>
                    <a:gd name="T2" fmla="*/ 1295 w 4803"/>
                    <a:gd name="T3" fmla="*/ 606 h 4114"/>
                    <a:gd name="T4" fmla="*/ 2746 w 4803"/>
                    <a:gd name="T5" fmla="*/ 4114 h 4114"/>
                    <a:gd name="T6" fmla="*/ 4803 w 4803"/>
                    <a:gd name="T7" fmla="*/ 2058 h 4114"/>
                    <a:gd name="T8" fmla="*/ 2732 w 4803"/>
                    <a:gd name="T9" fmla="*/ 1 h 4114"/>
                  </a:gdLst>
                  <a:ahLst/>
                  <a:cxnLst>
                    <a:cxn ang="0">
                      <a:pos x="T0" y="T1"/>
                    </a:cxn>
                    <a:cxn ang="0">
                      <a:pos x="T2" y="T3"/>
                    </a:cxn>
                    <a:cxn ang="0">
                      <a:pos x="T4" y="T5"/>
                    </a:cxn>
                    <a:cxn ang="0">
                      <a:pos x="T6" y="T7"/>
                    </a:cxn>
                    <a:cxn ang="0">
                      <a:pos x="T8" y="T9"/>
                    </a:cxn>
                  </a:cxnLst>
                  <a:rect l="0" t="0"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08" name="Google Shape;5826;p54"/>
                <p:cNvSpPr>
                  <a:spLocks/>
                </p:cNvSpPr>
                <p:nvPr/>
              </p:nvSpPr>
              <p:spPr bwMode="auto">
                <a:xfrm>
                  <a:off x="4353108" y="3384894"/>
                  <a:ext cx="13048" cy="13048"/>
                </a:xfrm>
                <a:custGeom>
                  <a:avLst/>
                  <a:gdLst>
                    <a:gd name="T0" fmla="*/ 823 w 1659"/>
                    <a:gd name="T1" fmla="*/ 1 h 1659"/>
                    <a:gd name="T2" fmla="*/ 1 w 1659"/>
                    <a:gd name="T3" fmla="*/ 824 h 1659"/>
                    <a:gd name="T4" fmla="*/ 823 w 1659"/>
                    <a:gd name="T5" fmla="*/ 1658 h 1659"/>
                    <a:gd name="T6" fmla="*/ 1658 w 1659"/>
                    <a:gd name="T7" fmla="*/ 824 h 1659"/>
                    <a:gd name="T8" fmla="*/ 823 w 1659"/>
                    <a:gd name="T9" fmla="*/ 1 h 1659"/>
                  </a:gdLst>
                  <a:ahLst/>
                  <a:cxnLst>
                    <a:cxn ang="0">
                      <a:pos x="T0" y="T1"/>
                    </a:cxn>
                    <a:cxn ang="0">
                      <a:pos x="T2" y="T3"/>
                    </a:cxn>
                    <a:cxn ang="0">
                      <a:pos x="T4" y="T5"/>
                    </a:cxn>
                    <a:cxn ang="0">
                      <a:pos x="T6" y="T7"/>
                    </a:cxn>
                    <a:cxn ang="0">
                      <a:pos x="T8" y="T9"/>
                    </a:cxn>
                  </a:cxnLst>
                  <a:rect l="0" t="0"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6" name="Google Shape;5827;p54"/>
              <p:cNvGrpSpPr>
                <a:grpSpLocks/>
              </p:cNvGrpSpPr>
              <p:nvPr/>
            </p:nvGrpSpPr>
            <p:grpSpPr bwMode="auto">
              <a:xfrm>
                <a:off x="4494867" y="3090530"/>
                <a:ext cx="37878" cy="32451"/>
                <a:chOff x="4494867" y="3090530"/>
                <a:chExt cx="37878" cy="32451"/>
              </a:xfrm>
            </p:grpSpPr>
            <p:sp>
              <p:nvSpPr>
                <p:cNvPr id="6805" name="Google Shape;5828;p54"/>
                <p:cNvSpPr>
                  <a:spLocks/>
                </p:cNvSpPr>
                <p:nvPr/>
              </p:nvSpPr>
              <p:spPr bwMode="auto">
                <a:xfrm>
                  <a:off x="4494867" y="3090530"/>
                  <a:ext cx="37878" cy="32451"/>
                </a:xfrm>
                <a:custGeom>
                  <a:avLst/>
                  <a:gdLst>
                    <a:gd name="T0" fmla="*/ 2739 w 4816"/>
                    <a:gd name="T1" fmla="*/ 0 h 4126"/>
                    <a:gd name="T2" fmla="*/ 1295 w 4816"/>
                    <a:gd name="T3" fmla="*/ 605 h 4126"/>
                    <a:gd name="T4" fmla="*/ 2759 w 4816"/>
                    <a:gd name="T5" fmla="*/ 4126 h 4126"/>
                    <a:gd name="T6" fmla="*/ 4815 w 4816"/>
                    <a:gd name="T7" fmla="*/ 2069 h 4126"/>
                    <a:gd name="T8" fmla="*/ 2739 w 4816"/>
                    <a:gd name="T9" fmla="*/ 0 h 4126"/>
                  </a:gdLst>
                  <a:ahLst/>
                  <a:cxnLst>
                    <a:cxn ang="0">
                      <a:pos x="T0" y="T1"/>
                    </a:cxn>
                    <a:cxn ang="0">
                      <a:pos x="T2" y="T3"/>
                    </a:cxn>
                    <a:cxn ang="0">
                      <a:pos x="T4" y="T5"/>
                    </a:cxn>
                    <a:cxn ang="0">
                      <a:pos x="T6" y="T7"/>
                    </a:cxn>
                    <a:cxn ang="0">
                      <a:pos x="T8" y="T9"/>
                    </a:cxn>
                  </a:cxnLst>
                  <a:rect l="0" t="0"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06" name="Google Shape;5829;p54"/>
                <p:cNvSpPr>
                  <a:spLocks/>
                </p:cNvSpPr>
                <p:nvPr/>
              </p:nvSpPr>
              <p:spPr bwMode="auto">
                <a:xfrm>
                  <a:off x="4510000" y="3100236"/>
                  <a:ext cx="13040" cy="13040"/>
                </a:xfrm>
                <a:custGeom>
                  <a:avLst/>
                  <a:gdLst>
                    <a:gd name="T0" fmla="*/ 835 w 1658"/>
                    <a:gd name="T1" fmla="*/ 1 h 1658"/>
                    <a:gd name="T2" fmla="*/ 0 w 1658"/>
                    <a:gd name="T3" fmla="*/ 835 h 1658"/>
                    <a:gd name="T4" fmla="*/ 835 w 1658"/>
                    <a:gd name="T5" fmla="*/ 1658 h 1658"/>
                    <a:gd name="T6" fmla="*/ 1658 w 1658"/>
                    <a:gd name="T7" fmla="*/ 835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7" name="Google Shape;5830;p54"/>
              <p:cNvGrpSpPr>
                <a:grpSpLocks/>
              </p:cNvGrpSpPr>
              <p:nvPr/>
            </p:nvGrpSpPr>
            <p:grpSpPr bwMode="auto">
              <a:xfrm>
                <a:off x="4525124" y="3207774"/>
                <a:ext cx="37783" cy="32420"/>
                <a:chOff x="4525124" y="3207774"/>
                <a:chExt cx="37783" cy="32420"/>
              </a:xfrm>
            </p:grpSpPr>
            <p:sp>
              <p:nvSpPr>
                <p:cNvPr id="6803" name="Google Shape;5831;p54"/>
                <p:cNvSpPr>
                  <a:spLocks/>
                </p:cNvSpPr>
                <p:nvPr/>
              </p:nvSpPr>
              <p:spPr bwMode="auto">
                <a:xfrm>
                  <a:off x="4525124" y="3207774"/>
                  <a:ext cx="37783" cy="32420"/>
                </a:xfrm>
                <a:custGeom>
                  <a:avLst/>
                  <a:gdLst>
                    <a:gd name="T0" fmla="*/ 2738 w 4804"/>
                    <a:gd name="T1" fmla="*/ 0 h 4122"/>
                    <a:gd name="T2" fmla="*/ 1295 w 4804"/>
                    <a:gd name="T3" fmla="*/ 614 h 4122"/>
                    <a:gd name="T4" fmla="*/ 2747 w 4804"/>
                    <a:gd name="T5" fmla="*/ 4122 h 4122"/>
                    <a:gd name="T6" fmla="*/ 4803 w 4804"/>
                    <a:gd name="T7" fmla="*/ 2065 h 4122"/>
                    <a:gd name="T8" fmla="*/ 2738 w 4804"/>
                    <a:gd name="T9" fmla="*/ 0 h 4122"/>
                  </a:gdLst>
                  <a:ahLst/>
                  <a:cxnLst>
                    <a:cxn ang="0">
                      <a:pos x="T0" y="T1"/>
                    </a:cxn>
                    <a:cxn ang="0">
                      <a:pos x="T2" y="T3"/>
                    </a:cxn>
                    <a:cxn ang="0">
                      <a:pos x="T4" y="T5"/>
                    </a:cxn>
                    <a:cxn ang="0">
                      <a:pos x="T6" y="T7"/>
                    </a:cxn>
                    <a:cxn ang="0">
                      <a:pos x="T8" y="T9"/>
                    </a:cxn>
                  </a:cxnLst>
                  <a:rect l="0" t="0"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04" name="Google Shape;5832;p54"/>
                <p:cNvSpPr>
                  <a:spLocks/>
                </p:cNvSpPr>
                <p:nvPr/>
              </p:nvSpPr>
              <p:spPr bwMode="auto">
                <a:xfrm>
                  <a:off x="4540256" y="3217448"/>
                  <a:ext cx="13040" cy="13040"/>
                </a:xfrm>
                <a:custGeom>
                  <a:avLst/>
                  <a:gdLst>
                    <a:gd name="T0" fmla="*/ 823 w 1658"/>
                    <a:gd name="T1" fmla="*/ 1 h 1658"/>
                    <a:gd name="T2" fmla="*/ 0 w 1658"/>
                    <a:gd name="T3" fmla="*/ 835 h 1658"/>
                    <a:gd name="T4" fmla="*/ 823 w 1658"/>
                    <a:gd name="T5" fmla="*/ 1658 h 1658"/>
                    <a:gd name="T6" fmla="*/ 1657 w 1658"/>
                    <a:gd name="T7" fmla="*/ 835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8" name="Google Shape;5833;p54"/>
              <p:cNvGrpSpPr>
                <a:grpSpLocks/>
              </p:cNvGrpSpPr>
              <p:nvPr/>
            </p:nvGrpSpPr>
            <p:grpSpPr bwMode="auto">
              <a:xfrm>
                <a:off x="4440544" y="3176479"/>
                <a:ext cx="31499" cy="26898"/>
                <a:chOff x="4440544" y="3176479"/>
                <a:chExt cx="31499" cy="26898"/>
              </a:xfrm>
            </p:grpSpPr>
            <p:sp>
              <p:nvSpPr>
                <p:cNvPr id="6801" name="Google Shape;5834;p54"/>
                <p:cNvSpPr>
                  <a:spLocks/>
                </p:cNvSpPr>
                <p:nvPr/>
              </p:nvSpPr>
              <p:spPr bwMode="auto">
                <a:xfrm>
                  <a:off x="4440544" y="3176479"/>
                  <a:ext cx="31499" cy="26898"/>
                </a:xfrm>
                <a:custGeom>
                  <a:avLst/>
                  <a:gdLst>
                    <a:gd name="T0" fmla="*/ 2281 w 4005"/>
                    <a:gd name="T1" fmla="*/ 0 h 3420"/>
                    <a:gd name="T2" fmla="*/ 1077 w 4005"/>
                    <a:gd name="T3" fmla="*/ 504 h 3420"/>
                    <a:gd name="T4" fmla="*/ 2287 w 4005"/>
                    <a:gd name="T5" fmla="*/ 3419 h 3420"/>
                    <a:gd name="T6" fmla="*/ 4005 w 4005"/>
                    <a:gd name="T7" fmla="*/ 1714 h 3420"/>
                    <a:gd name="T8" fmla="*/ 2281 w 4005"/>
                    <a:gd name="T9" fmla="*/ 0 h 3420"/>
                  </a:gdLst>
                  <a:ahLst/>
                  <a:cxnLst>
                    <a:cxn ang="0">
                      <a:pos x="T0" y="T1"/>
                    </a:cxn>
                    <a:cxn ang="0">
                      <a:pos x="T2" y="T3"/>
                    </a:cxn>
                    <a:cxn ang="0">
                      <a:pos x="T4" y="T5"/>
                    </a:cxn>
                    <a:cxn ang="0">
                      <a:pos x="T6" y="T7"/>
                    </a:cxn>
                    <a:cxn ang="0">
                      <a:pos x="T8" y="T9"/>
                    </a:cxn>
                  </a:cxnLst>
                  <a:rect l="0" t="0"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02" name="Google Shape;5835;p54"/>
                <p:cNvSpPr>
                  <a:spLocks/>
                </p:cNvSpPr>
                <p:nvPr/>
              </p:nvSpPr>
              <p:spPr bwMode="auto">
                <a:xfrm>
                  <a:off x="4454724" y="3186145"/>
                  <a:ext cx="7613" cy="7621"/>
                </a:xfrm>
                <a:custGeom>
                  <a:avLst/>
                  <a:gdLst>
                    <a:gd name="T0" fmla="*/ 484 w 968"/>
                    <a:gd name="T1" fmla="*/ 1 h 969"/>
                    <a:gd name="T2" fmla="*/ 0 w 968"/>
                    <a:gd name="T3" fmla="*/ 485 h 969"/>
                    <a:gd name="T4" fmla="*/ 484 w 968"/>
                    <a:gd name="T5" fmla="*/ 969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89" name="Google Shape;5836;p54"/>
              <p:cNvGrpSpPr>
                <a:grpSpLocks/>
              </p:cNvGrpSpPr>
              <p:nvPr/>
            </p:nvGrpSpPr>
            <p:grpSpPr bwMode="auto">
              <a:xfrm>
                <a:off x="4350545" y="3156400"/>
                <a:ext cx="31405" cy="27001"/>
                <a:chOff x="4350545" y="3156400"/>
                <a:chExt cx="31405" cy="27001"/>
              </a:xfrm>
            </p:grpSpPr>
            <p:sp>
              <p:nvSpPr>
                <p:cNvPr id="6799" name="Google Shape;5837;p54"/>
                <p:cNvSpPr>
                  <a:spLocks/>
                </p:cNvSpPr>
                <p:nvPr/>
              </p:nvSpPr>
              <p:spPr bwMode="auto">
                <a:xfrm>
                  <a:off x="4350545" y="3156400"/>
                  <a:ext cx="31405" cy="27001"/>
                </a:xfrm>
                <a:custGeom>
                  <a:avLst/>
                  <a:gdLst>
                    <a:gd name="T0" fmla="*/ 2272 w 3993"/>
                    <a:gd name="T1" fmla="*/ 1 h 3433"/>
                    <a:gd name="T2" fmla="*/ 1077 w 3993"/>
                    <a:gd name="T3" fmla="*/ 505 h 3433"/>
                    <a:gd name="T4" fmla="*/ 2286 w 3993"/>
                    <a:gd name="T5" fmla="*/ 3432 h 3433"/>
                    <a:gd name="T6" fmla="*/ 3992 w 3993"/>
                    <a:gd name="T7" fmla="*/ 1714 h 3433"/>
                    <a:gd name="T8" fmla="*/ 2272 w 3993"/>
                    <a:gd name="T9" fmla="*/ 1 h 3433"/>
                  </a:gdLst>
                  <a:ahLst/>
                  <a:cxnLst>
                    <a:cxn ang="0">
                      <a:pos x="T0" y="T1"/>
                    </a:cxn>
                    <a:cxn ang="0">
                      <a:pos x="T2" y="T3"/>
                    </a:cxn>
                    <a:cxn ang="0">
                      <a:pos x="T4" y="T5"/>
                    </a:cxn>
                    <a:cxn ang="0">
                      <a:pos x="T6" y="T7"/>
                    </a:cxn>
                    <a:cxn ang="0">
                      <a:pos x="T8" y="T9"/>
                    </a:cxn>
                  </a:cxnLst>
                  <a:rect l="0" t="0"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00" name="Google Shape;5838;p54"/>
                <p:cNvSpPr>
                  <a:spLocks/>
                </p:cNvSpPr>
                <p:nvPr/>
              </p:nvSpPr>
              <p:spPr bwMode="auto">
                <a:xfrm>
                  <a:off x="4364717" y="3166074"/>
                  <a:ext cx="7621" cy="7621"/>
                </a:xfrm>
                <a:custGeom>
                  <a:avLst/>
                  <a:gdLst>
                    <a:gd name="T0" fmla="*/ 484 w 969"/>
                    <a:gd name="T1" fmla="*/ 0 h 969"/>
                    <a:gd name="T2" fmla="*/ 1 w 969"/>
                    <a:gd name="T3" fmla="*/ 484 h 969"/>
                    <a:gd name="T4" fmla="*/ 484 w 969"/>
                    <a:gd name="T5" fmla="*/ 968 h 969"/>
                    <a:gd name="T6" fmla="*/ 968 w 969"/>
                    <a:gd name="T7" fmla="*/ 484 h 969"/>
                    <a:gd name="T8" fmla="*/ 484 w 969"/>
                    <a:gd name="T9" fmla="*/ 0 h 969"/>
                  </a:gdLst>
                  <a:ahLst/>
                  <a:cxnLst>
                    <a:cxn ang="0">
                      <a:pos x="T0" y="T1"/>
                    </a:cxn>
                    <a:cxn ang="0">
                      <a:pos x="T2" y="T3"/>
                    </a:cxn>
                    <a:cxn ang="0">
                      <a:pos x="T4" y="T5"/>
                    </a:cxn>
                    <a:cxn ang="0">
                      <a:pos x="T6" y="T7"/>
                    </a:cxn>
                    <a:cxn ang="0">
                      <a:pos x="T8" y="T9"/>
                    </a:cxn>
                  </a:cxnLst>
                  <a:rect l="0" t="0"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90" name="Google Shape;5839;p54"/>
              <p:cNvGrpSpPr>
                <a:grpSpLocks/>
              </p:cNvGrpSpPr>
              <p:nvPr/>
            </p:nvGrpSpPr>
            <p:grpSpPr bwMode="auto">
              <a:xfrm>
                <a:off x="4376703" y="3255058"/>
                <a:ext cx="31405" cy="27001"/>
                <a:chOff x="4376703" y="3255058"/>
                <a:chExt cx="31405" cy="27001"/>
              </a:xfrm>
            </p:grpSpPr>
            <p:sp>
              <p:nvSpPr>
                <p:cNvPr id="6797" name="Google Shape;5840;p54"/>
                <p:cNvSpPr>
                  <a:spLocks/>
                </p:cNvSpPr>
                <p:nvPr/>
              </p:nvSpPr>
              <p:spPr bwMode="auto">
                <a:xfrm>
                  <a:off x="4376703" y="3255058"/>
                  <a:ext cx="31405" cy="27001"/>
                </a:xfrm>
                <a:custGeom>
                  <a:avLst/>
                  <a:gdLst>
                    <a:gd name="T0" fmla="*/ 2273 w 3993"/>
                    <a:gd name="T1" fmla="*/ 1 h 3433"/>
                    <a:gd name="T2" fmla="*/ 1077 w 3993"/>
                    <a:gd name="T3" fmla="*/ 505 h 3433"/>
                    <a:gd name="T4" fmla="*/ 2287 w 3993"/>
                    <a:gd name="T5" fmla="*/ 3432 h 3433"/>
                    <a:gd name="T6" fmla="*/ 3993 w 3993"/>
                    <a:gd name="T7" fmla="*/ 1715 h 3433"/>
                    <a:gd name="T8" fmla="*/ 2273 w 3993"/>
                    <a:gd name="T9" fmla="*/ 1 h 3433"/>
                  </a:gdLst>
                  <a:ahLst/>
                  <a:cxnLst>
                    <a:cxn ang="0">
                      <a:pos x="T0" y="T1"/>
                    </a:cxn>
                    <a:cxn ang="0">
                      <a:pos x="T2" y="T3"/>
                    </a:cxn>
                    <a:cxn ang="0">
                      <a:pos x="T4" y="T5"/>
                    </a:cxn>
                    <a:cxn ang="0">
                      <a:pos x="T6" y="T7"/>
                    </a:cxn>
                    <a:cxn ang="0">
                      <a:pos x="T8" y="T9"/>
                    </a:cxn>
                  </a:cxnLst>
                  <a:rect l="0" t="0"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98" name="Google Shape;5841;p54"/>
                <p:cNvSpPr>
                  <a:spLocks/>
                </p:cNvSpPr>
                <p:nvPr/>
              </p:nvSpPr>
              <p:spPr bwMode="auto">
                <a:xfrm>
                  <a:off x="4390884" y="3264732"/>
                  <a:ext cx="7613" cy="7621"/>
                </a:xfrm>
                <a:custGeom>
                  <a:avLst/>
                  <a:gdLst>
                    <a:gd name="T0" fmla="*/ 484 w 968"/>
                    <a:gd name="T1" fmla="*/ 1 h 969"/>
                    <a:gd name="T2" fmla="*/ 0 w 968"/>
                    <a:gd name="T3" fmla="*/ 485 h 969"/>
                    <a:gd name="T4" fmla="*/ 484 w 968"/>
                    <a:gd name="T5" fmla="*/ 969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91" name="Google Shape;5842;p54"/>
              <p:cNvGrpSpPr>
                <a:grpSpLocks/>
              </p:cNvGrpSpPr>
              <p:nvPr/>
            </p:nvGrpSpPr>
            <p:grpSpPr bwMode="auto">
              <a:xfrm>
                <a:off x="4331322" y="3283656"/>
                <a:ext cx="31405" cy="26945"/>
                <a:chOff x="4331322" y="3283656"/>
                <a:chExt cx="31405" cy="26945"/>
              </a:xfrm>
            </p:grpSpPr>
            <p:sp>
              <p:nvSpPr>
                <p:cNvPr id="6795" name="Google Shape;5843;p54"/>
                <p:cNvSpPr>
                  <a:spLocks/>
                </p:cNvSpPr>
                <p:nvPr/>
              </p:nvSpPr>
              <p:spPr bwMode="auto">
                <a:xfrm>
                  <a:off x="4331322" y="3283656"/>
                  <a:ext cx="31405" cy="26945"/>
                </a:xfrm>
                <a:custGeom>
                  <a:avLst/>
                  <a:gdLst>
                    <a:gd name="T0" fmla="*/ 2273 w 3993"/>
                    <a:gd name="T1" fmla="*/ 1 h 3426"/>
                    <a:gd name="T2" fmla="*/ 1077 w 3993"/>
                    <a:gd name="T3" fmla="*/ 510 h 3426"/>
                    <a:gd name="T4" fmla="*/ 2287 w 3993"/>
                    <a:gd name="T5" fmla="*/ 3425 h 3426"/>
                    <a:gd name="T6" fmla="*/ 3993 w 3993"/>
                    <a:gd name="T7" fmla="*/ 1720 h 3426"/>
                    <a:gd name="T8" fmla="*/ 2273 w 3993"/>
                    <a:gd name="T9" fmla="*/ 1 h 3426"/>
                  </a:gdLst>
                  <a:ahLst/>
                  <a:cxnLst>
                    <a:cxn ang="0">
                      <a:pos x="T0" y="T1"/>
                    </a:cxn>
                    <a:cxn ang="0">
                      <a:pos x="T2" y="T3"/>
                    </a:cxn>
                    <a:cxn ang="0">
                      <a:pos x="T4" y="T5"/>
                    </a:cxn>
                    <a:cxn ang="0">
                      <a:pos x="T6" y="T7"/>
                    </a:cxn>
                    <a:cxn ang="0">
                      <a:pos x="T8" y="T9"/>
                    </a:cxn>
                  </a:cxnLst>
                  <a:rect l="0" t="0"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96" name="Google Shape;5844;p54"/>
                <p:cNvSpPr>
                  <a:spLocks/>
                </p:cNvSpPr>
                <p:nvPr/>
              </p:nvSpPr>
              <p:spPr bwMode="auto">
                <a:xfrm>
                  <a:off x="4345503" y="3293274"/>
                  <a:ext cx="7613" cy="7621"/>
                </a:xfrm>
                <a:custGeom>
                  <a:avLst/>
                  <a:gdLst>
                    <a:gd name="T0" fmla="*/ 484 w 968"/>
                    <a:gd name="T1" fmla="*/ 1 h 969"/>
                    <a:gd name="T2" fmla="*/ 0 w 968"/>
                    <a:gd name="T3" fmla="*/ 485 h 969"/>
                    <a:gd name="T4" fmla="*/ 484 w 968"/>
                    <a:gd name="T5" fmla="*/ 969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792" name="Google Shape;5845;p54"/>
              <p:cNvGrpSpPr>
                <a:grpSpLocks/>
              </p:cNvGrpSpPr>
              <p:nvPr/>
            </p:nvGrpSpPr>
            <p:grpSpPr bwMode="auto">
              <a:xfrm>
                <a:off x="4380510" y="3065882"/>
                <a:ext cx="31405" cy="26938"/>
                <a:chOff x="4380510" y="3065882"/>
                <a:chExt cx="31405" cy="26938"/>
              </a:xfrm>
            </p:grpSpPr>
            <p:sp>
              <p:nvSpPr>
                <p:cNvPr id="6793" name="Google Shape;5846;p54"/>
                <p:cNvSpPr>
                  <a:spLocks/>
                </p:cNvSpPr>
                <p:nvPr/>
              </p:nvSpPr>
              <p:spPr bwMode="auto">
                <a:xfrm>
                  <a:off x="4380510" y="3065882"/>
                  <a:ext cx="31405" cy="26938"/>
                </a:xfrm>
                <a:custGeom>
                  <a:avLst/>
                  <a:gdLst>
                    <a:gd name="T0" fmla="*/ 2273 w 3993"/>
                    <a:gd name="T1" fmla="*/ 0 h 3425"/>
                    <a:gd name="T2" fmla="*/ 1077 w 3993"/>
                    <a:gd name="T3" fmla="*/ 510 h 3425"/>
                    <a:gd name="T4" fmla="*/ 2287 w 3993"/>
                    <a:gd name="T5" fmla="*/ 3425 h 3425"/>
                    <a:gd name="T6" fmla="*/ 3993 w 3993"/>
                    <a:gd name="T7" fmla="*/ 1719 h 3425"/>
                    <a:gd name="T8" fmla="*/ 2273 w 3993"/>
                    <a:gd name="T9" fmla="*/ 0 h 3425"/>
                  </a:gdLst>
                  <a:ahLst/>
                  <a:cxnLst>
                    <a:cxn ang="0">
                      <a:pos x="T0" y="T1"/>
                    </a:cxn>
                    <a:cxn ang="0">
                      <a:pos x="T2" y="T3"/>
                    </a:cxn>
                    <a:cxn ang="0">
                      <a:pos x="T4" y="T5"/>
                    </a:cxn>
                    <a:cxn ang="0">
                      <a:pos x="T6" y="T7"/>
                    </a:cxn>
                    <a:cxn ang="0">
                      <a:pos x="T8" y="T9"/>
                    </a:cxn>
                  </a:cxnLst>
                  <a:rect l="0" t="0"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94" name="Google Shape;5847;p54"/>
                <p:cNvSpPr>
                  <a:spLocks/>
                </p:cNvSpPr>
                <p:nvPr/>
              </p:nvSpPr>
              <p:spPr bwMode="auto">
                <a:xfrm>
                  <a:off x="4393354" y="3075500"/>
                  <a:ext cx="8950" cy="7676"/>
                </a:xfrm>
                <a:custGeom>
                  <a:avLst/>
                  <a:gdLst>
                    <a:gd name="T0" fmla="*/ 654 w 1138"/>
                    <a:gd name="T1" fmla="*/ 0 h 976"/>
                    <a:gd name="T2" fmla="*/ 303 w 1138"/>
                    <a:gd name="T3" fmla="*/ 835 h 976"/>
                    <a:gd name="T4" fmla="*/ 641 w 1138"/>
                    <a:gd name="T5" fmla="*/ 976 h 976"/>
                    <a:gd name="T6" fmla="*/ 1138 w 1138"/>
                    <a:gd name="T7" fmla="*/ 496 h 976"/>
                    <a:gd name="T8" fmla="*/ 654 w 1138"/>
                    <a:gd name="T9" fmla="*/ 0 h 976"/>
                  </a:gdLst>
                  <a:ahLst/>
                  <a:cxnLst>
                    <a:cxn ang="0">
                      <a:pos x="T0" y="T1"/>
                    </a:cxn>
                    <a:cxn ang="0">
                      <a:pos x="T2" y="T3"/>
                    </a:cxn>
                    <a:cxn ang="0">
                      <a:pos x="T4" y="T5"/>
                    </a:cxn>
                    <a:cxn ang="0">
                      <a:pos x="T6" y="T7"/>
                    </a:cxn>
                    <a:cxn ang="0">
                      <a:pos x="T8" y="T9"/>
                    </a:cxn>
                  </a:cxnLst>
                  <a:rect l="0" t="0"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63" name="Google Shape;5848;p54"/>
            <p:cNvGrpSpPr>
              <a:grpSpLocks/>
            </p:cNvGrpSpPr>
            <p:nvPr/>
          </p:nvGrpSpPr>
          <p:grpSpPr bwMode="auto">
            <a:xfrm>
              <a:off x="4558998" y="3188237"/>
              <a:ext cx="1280131" cy="1052746"/>
              <a:chOff x="4558998" y="3188237"/>
              <a:chExt cx="1280131" cy="1052746"/>
            </a:xfrm>
          </p:grpSpPr>
          <p:sp>
            <p:nvSpPr>
              <p:cNvPr id="6359" name="Google Shape;5849;p54"/>
              <p:cNvSpPr>
                <a:spLocks/>
              </p:cNvSpPr>
              <p:nvPr/>
            </p:nvSpPr>
            <p:spPr bwMode="auto">
              <a:xfrm>
                <a:off x="4916156" y="3750813"/>
                <a:ext cx="8" cy="8"/>
              </a:xfrm>
              <a:custGeom>
                <a:avLst/>
                <a:gdLst>
                  <a:gd name="T0" fmla="*/ 0 w 1"/>
                  <a:gd name="T1" fmla="*/ 0 h 1"/>
                </a:gdLst>
                <a:ahLst/>
                <a:cxnLst>
                  <a:cxn ang="0">
                    <a:pos x="T0" y="T1"/>
                  </a:cxn>
                </a:cxnLst>
                <a:rect l="0" t="0" r="r" b="b"/>
                <a:pathLst>
                  <a:path w="1" h="1" fill="none" extrusionOk="0">
                    <a:moveTo>
                      <a:pt x="0" y="0"/>
                    </a:moveTo>
                    <a:close/>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360" name="Google Shape;5850;p54"/>
              <p:cNvGrpSpPr>
                <a:grpSpLocks/>
              </p:cNvGrpSpPr>
              <p:nvPr/>
            </p:nvGrpSpPr>
            <p:grpSpPr bwMode="auto">
              <a:xfrm>
                <a:off x="4579164" y="3203653"/>
                <a:ext cx="1244833" cy="1020397"/>
                <a:chOff x="4579164" y="3203653"/>
                <a:chExt cx="1244833" cy="1020397"/>
              </a:xfrm>
            </p:grpSpPr>
            <p:sp>
              <p:nvSpPr>
                <p:cNvPr id="6678" name="Google Shape;5851;p54"/>
                <p:cNvSpPr>
                  <a:spLocks/>
                </p:cNvSpPr>
                <p:nvPr/>
              </p:nvSpPr>
              <p:spPr bwMode="auto">
                <a:xfrm>
                  <a:off x="5490144" y="3482892"/>
                  <a:ext cx="58995" cy="4955"/>
                </a:xfrm>
                <a:custGeom>
                  <a:avLst/>
                  <a:gdLst>
                    <a:gd name="T0" fmla="*/ 0 w 7501"/>
                    <a:gd name="T1" fmla="*/ 630 h 630"/>
                    <a:gd name="T2" fmla="*/ 7500 w 7501"/>
                    <a:gd name="T3" fmla="*/ 1 h 630"/>
                  </a:gdLst>
                  <a:ahLst/>
                  <a:cxnLst>
                    <a:cxn ang="0">
                      <a:pos x="T0" y="T1"/>
                    </a:cxn>
                    <a:cxn ang="0">
                      <a:pos x="T2" y="T3"/>
                    </a:cxn>
                  </a:cxnLst>
                  <a:rect l="0" t="0"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79" name="Google Shape;5852;p54"/>
                <p:cNvSpPr>
                  <a:spLocks/>
                </p:cNvSpPr>
                <p:nvPr/>
              </p:nvSpPr>
              <p:spPr bwMode="auto">
                <a:xfrm>
                  <a:off x="5490616" y="3482892"/>
                  <a:ext cx="66137" cy="77360"/>
                </a:xfrm>
                <a:custGeom>
                  <a:avLst/>
                  <a:gdLst>
                    <a:gd name="T0" fmla="*/ 1 w 8409"/>
                    <a:gd name="T1" fmla="*/ 1 h 9836"/>
                    <a:gd name="T2" fmla="*/ 8408 w 8409"/>
                    <a:gd name="T3" fmla="*/ 9835 h 9836"/>
                  </a:gdLst>
                  <a:ahLst/>
                  <a:cxnLst>
                    <a:cxn ang="0">
                      <a:pos x="T0" y="T1"/>
                    </a:cxn>
                    <a:cxn ang="0">
                      <a:pos x="T2" y="T3"/>
                    </a:cxn>
                  </a:cxnLst>
                  <a:rect l="0" t="0"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680" name="Google Shape;5853;p54"/>
                <p:cNvGrpSpPr>
                  <a:grpSpLocks/>
                </p:cNvGrpSpPr>
                <p:nvPr/>
              </p:nvGrpSpPr>
              <p:grpSpPr bwMode="auto">
                <a:xfrm>
                  <a:off x="4579164" y="3203653"/>
                  <a:ext cx="1244833" cy="1020397"/>
                  <a:chOff x="4579164" y="3203653"/>
                  <a:chExt cx="1244833" cy="1020397"/>
                </a:xfrm>
              </p:grpSpPr>
              <p:sp>
                <p:nvSpPr>
                  <p:cNvPr id="6681" name="Google Shape;5854;p54"/>
                  <p:cNvSpPr>
                    <a:spLocks/>
                  </p:cNvSpPr>
                  <p:nvPr/>
                </p:nvSpPr>
                <p:spPr bwMode="auto">
                  <a:xfrm>
                    <a:off x="4787909" y="3833395"/>
                    <a:ext cx="69267" cy="22266"/>
                  </a:xfrm>
                  <a:custGeom>
                    <a:avLst/>
                    <a:gdLst>
                      <a:gd name="T0" fmla="*/ 8806 w 8807"/>
                      <a:gd name="T1" fmla="*/ 0 h 2831"/>
                      <a:gd name="T2" fmla="*/ 0 w 8807"/>
                      <a:gd name="T3" fmla="*/ 2831 h 2831"/>
                    </a:gdLst>
                    <a:ahLst/>
                    <a:cxnLst>
                      <a:cxn ang="0">
                        <a:pos x="T0" y="T1"/>
                      </a:cxn>
                      <a:cxn ang="0">
                        <a:pos x="T2" y="T3"/>
                      </a:cxn>
                    </a:cxnLst>
                    <a:rect l="0" t="0"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2" name="Google Shape;5855;p54"/>
                  <p:cNvSpPr>
                    <a:spLocks/>
                  </p:cNvSpPr>
                  <p:nvPr/>
                </p:nvSpPr>
                <p:spPr bwMode="auto">
                  <a:xfrm>
                    <a:off x="4857263" y="3819695"/>
                    <a:ext cx="69936" cy="14181"/>
                  </a:xfrm>
                  <a:custGeom>
                    <a:avLst/>
                    <a:gdLst>
                      <a:gd name="T0" fmla="*/ 1 w 8892"/>
                      <a:gd name="T1" fmla="*/ 1803 h 1803"/>
                      <a:gd name="T2" fmla="*/ 8892 w 8892"/>
                      <a:gd name="T3" fmla="*/ 0 h 1803"/>
                    </a:gdLst>
                    <a:ahLst/>
                    <a:cxnLst>
                      <a:cxn ang="0">
                        <a:pos x="T0" y="T1"/>
                      </a:cxn>
                      <a:cxn ang="0">
                        <a:pos x="T2" y="T3"/>
                      </a:cxn>
                    </a:cxnLst>
                    <a:rect l="0" t="0"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683" name="Google Shape;5856;p54"/>
                  <p:cNvGrpSpPr>
                    <a:grpSpLocks/>
                  </p:cNvGrpSpPr>
                  <p:nvPr/>
                </p:nvGrpSpPr>
                <p:grpSpPr bwMode="auto">
                  <a:xfrm>
                    <a:off x="4579164" y="3203653"/>
                    <a:ext cx="1244833" cy="1020397"/>
                    <a:chOff x="4579164" y="3203653"/>
                    <a:chExt cx="1244833" cy="1020397"/>
                  </a:xfrm>
                </p:grpSpPr>
                <p:sp>
                  <p:nvSpPr>
                    <p:cNvPr id="6684" name="Google Shape;5857;p54"/>
                    <p:cNvSpPr>
                      <a:spLocks/>
                    </p:cNvSpPr>
                    <p:nvPr/>
                  </p:nvSpPr>
                  <p:spPr bwMode="auto">
                    <a:xfrm>
                      <a:off x="4930329" y="3363965"/>
                      <a:ext cx="23894" cy="102764"/>
                    </a:xfrm>
                    <a:custGeom>
                      <a:avLst/>
                      <a:gdLst>
                        <a:gd name="T0" fmla="*/ 3037 w 3038"/>
                        <a:gd name="T1" fmla="*/ 13065 h 13066"/>
                        <a:gd name="T2" fmla="*/ 1 w 3038"/>
                        <a:gd name="T3" fmla="*/ 1 h 13066"/>
                      </a:gdLst>
                      <a:ahLst/>
                      <a:cxnLst>
                        <a:cxn ang="0">
                          <a:pos x="T0" y="T1"/>
                        </a:cxn>
                        <a:cxn ang="0">
                          <a:pos x="T2" y="T3"/>
                        </a:cxn>
                      </a:cxnLst>
                      <a:rect l="0" t="0"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5" name="Google Shape;5858;p54"/>
                    <p:cNvSpPr>
                      <a:spLocks/>
                    </p:cNvSpPr>
                    <p:nvPr/>
                  </p:nvSpPr>
                  <p:spPr bwMode="auto">
                    <a:xfrm>
                      <a:off x="4849846" y="3385948"/>
                      <a:ext cx="104085" cy="79256"/>
                    </a:xfrm>
                    <a:custGeom>
                      <a:avLst/>
                      <a:gdLst>
                        <a:gd name="T0" fmla="*/ 0 w 13234"/>
                        <a:gd name="T1" fmla="*/ 0 h 10077"/>
                        <a:gd name="T2" fmla="*/ 13234 w 13234"/>
                        <a:gd name="T3" fmla="*/ 10077 h 10077"/>
                      </a:gdLst>
                      <a:ahLst/>
                      <a:cxnLst>
                        <a:cxn ang="0">
                          <a:pos x="T0" y="T1"/>
                        </a:cxn>
                        <a:cxn ang="0">
                          <a:pos x="T2" y="T3"/>
                        </a:cxn>
                      </a:cxnLst>
                      <a:rect l="0" t="0"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6" name="Google Shape;5859;p54"/>
                    <p:cNvSpPr>
                      <a:spLocks/>
                    </p:cNvSpPr>
                    <p:nvPr/>
                  </p:nvSpPr>
                  <p:spPr bwMode="auto">
                    <a:xfrm>
                      <a:off x="4849650" y="3306598"/>
                      <a:ext cx="45869" cy="79358"/>
                    </a:xfrm>
                    <a:custGeom>
                      <a:avLst/>
                      <a:gdLst>
                        <a:gd name="T0" fmla="*/ 5831 w 5832"/>
                        <a:gd name="T1" fmla="*/ 0 h 10090"/>
                        <a:gd name="T2" fmla="*/ 1 w 5832"/>
                        <a:gd name="T3" fmla="*/ 10089 h 10090"/>
                      </a:gdLst>
                      <a:ahLst/>
                      <a:cxnLst>
                        <a:cxn ang="0">
                          <a:pos x="T0" y="T1"/>
                        </a:cxn>
                        <a:cxn ang="0">
                          <a:pos x="T2" y="T3"/>
                        </a:cxn>
                      </a:cxnLst>
                      <a:rect l="0" t="0"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7" name="Google Shape;5860;p54"/>
                    <p:cNvSpPr>
                      <a:spLocks/>
                    </p:cNvSpPr>
                    <p:nvPr/>
                  </p:nvSpPr>
                  <p:spPr bwMode="auto">
                    <a:xfrm>
                      <a:off x="4849650" y="3361299"/>
                      <a:ext cx="84305" cy="24657"/>
                    </a:xfrm>
                    <a:custGeom>
                      <a:avLst/>
                      <a:gdLst>
                        <a:gd name="T0" fmla="*/ 1 w 10719"/>
                        <a:gd name="T1" fmla="*/ 3134 h 3135"/>
                        <a:gd name="T2" fmla="*/ 10719 w 10719"/>
                        <a:gd name="T3" fmla="*/ 1 h 3135"/>
                      </a:gdLst>
                      <a:ahLst/>
                      <a:cxnLst>
                        <a:cxn ang="0">
                          <a:pos x="T0" y="T1"/>
                        </a:cxn>
                        <a:cxn ang="0">
                          <a:pos x="T2" y="T3"/>
                        </a:cxn>
                      </a:cxnLst>
                      <a:rect l="0" t="0"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8" name="Google Shape;5861;p54"/>
                    <p:cNvSpPr>
                      <a:spLocks/>
                    </p:cNvSpPr>
                    <p:nvPr/>
                  </p:nvSpPr>
                  <p:spPr bwMode="auto">
                    <a:xfrm>
                      <a:off x="4789616" y="3306598"/>
                      <a:ext cx="19702" cy="54709"/>
                    </a:xfrm>
                    <a:custGeom>
                      <a:avLst/>
                      <a:gdLst>
                        <a:gd name="T0" fmla="*/ 2505 w 2505"/>
                        <a:gd name="T1" fmla="*/ 6956 h 6956"/>
                        <a:gd name="T2" fmla="*/ 1 w 2505"/>
                        <a:gd name="T3" fmla="*/ 0 h 6956"/>
                      </a:gdLst>
                      <a:ahLst/>
                      <a:cxnLst>
                        <a:cxn ang="0">
                          <a:pos x="T0" y="T1"/>
                        </a:cxn>
                        <a:cxn ang="0">
                          <a:pos x="T2" y="T3"/>
                        </a:cxn>
                      </a:cxnLst>
                      <a:rect l="0" t="0"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89" name="Google Shape;5862;p54"/>
                    <p:cNvSpPr>
                      <a:spLocks/>
                    </p:cNvSpPr>
                    <p:nvPr/>
                  </p:nvSpPr>
                  <p:spPr bwMode="auto">
                    <a:xfrm>
                      <a:off x="4738242" y="3357500"/>
                      <a:ext cx="74883" cy="10280"/>
                    </a:xfrm>
                    <a:custGeom>
                      <a:avLst/>
                      <a:gdLst>
                        <a:gd name="T0" fmla="*/ 1 w 9521"/>
                        <a:gd name="T1" fmla="*/ 1307 h 1307"/>
                        <a:gd name="T2" fmla="*/ 9521 w 9521"/>
                        <a:gd name="T3" fmla="*/ 0 h 1307"/>
                      </a:gdLst>
                      <a:ahLst/>
                      <a:cxnLst>
                        <a:cxn ang="0">
                          <a:pos x="T0" y="T1"/>
                        </a:cxn>
                        <a:cxn ang="0">
                          <a:pos x="T2" y="T3"/>
                        </a:cxn>
                      </a:cxnLst>
                      <a:rect l="0" t="0"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0" name="Google Shape;5863;p54"/>
                    <p:cNvSpPr>
                      <a:spLocks/>
                    </p:cNvSpPr>
                    <p:nvPr/>
                  </p:nvSpPr>
                  <p:spPr bwMode="auto">
                    <a:xfrm>
                      <a:off x="4710274" y="3357500"/>
                      <a:ext cx="99044" cy="63557"/>
                    </a:xfrm>
                    <a:custGeom>
                      <a:avLst/>
                      <a:gdLst>
                        <a:gd name="T0" fmla="*/ 0 w 12593"/>
                        <a:gd name="T1" fmla="*/ 8081 h 8081"/>
                        <a:gd name="T2" fmla="*/ 12593 w 12593"/>
                        <a:gd name="T3" fmla="*/ 0 h 8081"/>
                      </a:gdLst>
                      <a:ahLst/>
                      <a:cxnLst>
                        <a:cxn ang="0">
                          <a:pos x="T0" y="T1"/>
                        </a:cxn>
                        <a:cxn ang="0">
                          <a:pos x="T2" y="T3"/>
                        </a:cxn>
                      </a:cxnLst>
                      <a:rect l="0" t="0"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1" name="Google Shape;5864;p54"/>
                    <p:cNvSpPr>
                      <a:spLocks/>
                    </p:cNvSpPr>
                    <p:nvPr/>
                  </p:nvSpPr>
                  <p:spPr bwMode="auto">
                    <a:xfrm>
                      <a:off x="4809310" y="3306598"/>
                      <a:ext cx="87443" cy="50910"/>
                    </a:xfrm>
                    <a:custGeom>
                      <a:avLst/>
                      <a:gdLst>
                        <a:gd name="T0" fmla="*/ 1 w 11118"/>
                        <a:gd name="T1" fmla="*/ 6472 h 6473"/>
                        <a:gd name="T2" fmla="*/ 11118 w 11118"/>
                        <a:gd name="T3" fmla="*/ 0 h 6473"/>
                      </a:gdLst>
                      <a:ahLst/>
                      <a:cxnLst>
                        <a:cxn ang="0">
                          <a:pos x="T0" y="T1"/>
                        </a:cxn>
                        <a:cxn ang="0">
                          <a:pos x="T2" y="T3"/>
                        </a:cxn>
                      </a:cxnLst>
                      <a:rect l="0" t="0"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692" name="Google Shape;5865;p54"/>
                    <p:cNvGrpSpPr>
                      <a:grpSpLocks/>
                    </p:cNvGrpSpPr>
                    <p:nvPr/>
                  </p:nvGrpSpPr>
                  <p:grpSpPr bwMode="auto">
                    <a:xfrm>
                      <a:off x="4579164" y="3203653"/>
                      <a:ext cx="1244833" cy="1020397"/>
                      <a:chOff x="4579164" y="3203653"/>
                      <a:chExt cx="1244833" cy="1020397"/>
                    </a:xfrm>
                  </p:grpSpPr>
                  <p:sp>
                    <p:nvSpPr>
                      <p:cNvPr id="6693" name="Google Shape;5866;p54"/>
                      <p:cNvSpPr>
                        <a:spLocks/>
                      </p:cNvSpPr>
                      <p:nvPr/>
                    </p:nvSpPr>
                    <p:spPr bwMode="auto">
                      <a:xfrm>
                        <a:off x="4617986" y="3614284"/>
                        <a:ext cx="53002" cy="21031"/>
                      </a:xfrm>
                      <a:custGeom>
                        <a:avLst/>
                        <a:gdLst>
                          <a:gd name="T0" fmla="*/ 0 w 6739"/>
                          <a:gd name="T1" fmla="*/ 0 h 2674"/>
                          <a:gd name="T2" fmla="*/ 6738 w 6739"/>
                          <a:gd name="T3" fmla="*/ 2674 h 2674"/>
                        </a:gdLst>
                        <a:ahLst/>
                        <a:cxnLst>
                          <a:cxn ang="0">
                            <a:pos x="T0" y="T1"/>
                          </a:cxn>
                          <a:cxn ang="0">
                            <a:pos x="T2" y="T3"/>
                          </a:cxn>
                        </a:cxnLst>
                        <a:rect l="0" t="0"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4" name="Google Shape;5867;p54"/>
                      <p:cNvSpPr>
                        <a:spLocks/>
                      </p:cNvSpPr>
                      <p:nvPr/>
                    </p:nvSpPr>
                    <p:spPr bwMode="auto">
                      <a:xfrm>
                        <a:off x="4624545" y="3589069"/>
                        <a:ext cx="43682" cy="63180"/>
                      </a:xfrm>
                      <a:custGeom>
                        <a:avLst/>
                        <a:gdLst>
                          <a:gd name="T0" fmla="*/ 1 w 5554"/>
                          <a:gd name="T1" fmla="*/ 8033 h 8033"/>
                          <a:gd name="T2" fmla="*/ 5553 w 5554"/>
                          <a:gd name="T3" fmla="*/ 1 h 8033"/>
                        </a:gdLst>
                        <a:ahLst/>
                        <a:cxnLst>
                          <a:cxn ang="0">
                            <a:pos x="T0" y="T1"/>
                          </a:cxn>
                          <a:cxn ang="0">
                            <a:pos x="T2" y="T3"/>
                          </a:cxn>
                        </a:cxnLst>
                        <a:rect l="0" t="0"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5" name="Google Shape;5868;p54"/>
                      <p:cNvSpPr>
                        <a:spLocks/>
                      </p:cNvSpPr>
                      <p:nvPr/>
                    </p:nvSpPr>
                    <p:spPr bwMode="auto">
                      <a:xfrm>
                        <a:off x="4668220" y="3517907"/>
                        <a:ext cx="112178" cy="71170"/>
                      </a:xfrm>
                      <a:custGeom>
                        <a:avLst/>
                        <a:gdLst>
                          <a:gd name="T0" fmla="*/ 0 w 14263"/>
                          <a:gd name="T1" fmla="*/ 9049 h 9049"/>
                          <a:gd name="T2" fmla="*/ 14262 w 14263"/>
                          <a:gd name="T3" fmla="*/ 0 h 9049"/>
                        </a:gdLst>
                        <a:ahLst/>
                        <a:cxnLst>
                          <a:cxn ang="0">
                            <a:pos x="T0" y="T1"/>
                          </a:cxn>
                          <a:cxn ang="0">
                            <a:pos x="T2" y="T3"/>
                          </a:cxn>
                        </a:cxnLst>
                        <a:rect l="0" t="0"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6" name="Google Shape;5869;p54"/>
                      <p:cNvSpPr>
                        <a:spLocks/>
                      </p:cNvSpPr>
                      <p:nvPr/>
                    </p:nvSpPr>
                    <p:spPr bwMode="auto">
                      <a:xfrm>
                        <a:off x="4706562" y="3516766"/>
                        <a:ext cx="77455" cy="79924"/>
                      </a:xfrm>
                      <a:custGeom>
                        <a:avLst/>
                        <a:gdLst>
                          <a:gd name="T0" fmla="*/ 0 w 9848"/>
                          <a:gd name="T1" fmla="*/ 10161 h 10162"/>
                          <a:gd name="T2" fmla="*/ 9847 w 9848"/>
                          <a:gd name="T3" fmla="*/ 0 h 10162"/>
                        </a:gdLst>
                        <a:ahLst/>
                        <a:cxnLst>
                          <a:cxn ang="0">
                            <a:pos x="T0" y="T1"/>
                          </a:cxn>
                          <a:cxn ang="0">
                            <a:pos x="T2" y="T3"/>
                          </a:cxn>
                        </a:cxnLst>
                        <a:rect l="0" t="0"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7" name="Google Shape;5870;p54"/>
                      <p:cNvSpPr>
                        <a:spLocks/>
                      </p:cNvSpPr>
                      <p:nvPr/>
                    </p:nvSpPr>
                    <p:spPr bwMode="auto">
                      <a:xfrm>
                        <a:off x="4763646" y="3516766"/>
                        <a:ext cx="20370" cy="52806"/>
                      </a:xfrm>
                      <a:custGeom>
                        <a:avLst/>
                        <a:gdLst>
                          <a:gd name="T0" fmla="*/ 0 w 2590"/>
                          <a:gd name="T1" fmla="*/ 6714 h 6714"/>
                          <a:gd name="T2" fmla="*/ 2589 w 2590"/>
                          <a:gd name="T3" fmla="*/ 0 h 6714"/>
                        </a:gdLst>
                        <a:ahLst/>
                        <a:cxnLst>
                          <a:cxn ang="0">
                            <a:pos x="T0" y="T1"/>
                          </a:cxn>
                          <a:cxn ang="0">
                            <a:pos x="T2" y="T3"/>
                          </a:cxn>
                        </a:cxnLst>
                        <a:rect l="0" t="0"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8" name="Google Shape;5871;p54"/>
                      <p:cNvSpPr>
                        <a:spLocks/>
                      </p:cNvSpPr>
                      <p:nvPr/>
                    </p:nvSpPr>
                    <p:spPr bwMode="auto">
                      <a:xfrm>
                        <a:off x="4783151" y="3520565"/>
                        <a:ext cx="45861" cy="97432"/>
                      </a:xfrm>
                      <a:custGeom>
                        <a:avLst/>
                        <a:gdLst>
                          <a:gd name="T0" fmla="*/ 5831 w 5831"/>
                          <a:gd name="T1" fmla="*/ 12388 h 12388"/>
                          <a:gd name="T2" fmla="*/ 0 w 5831"/>
                          <a:gd name="T3" fmla="*/ 1 h 12388"/>
                        </a:gdLst>
                        <a:ahLst/>
                        <a:cxnLst>
                          <a:cxn ang="0">
                            <a:pos x="T0" y="T1"/>
                          </a:cxn>
                          <a:cxn ang="0">
                            <a:pos x="T2" y="T3"/>
                          </a:cxn>
                        </a:cxnLst>
                        <a:rect l="0" t="0"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699" name="Google Shape;5872;p54"/>
                      <p:cNvSpPr>
                        <a:spLocks/>
                      </p:cNvSpPr>
                      <p:nvPr/>
                    </p:nvSpPr>
                    <p:spPr bwMode="auto">
                      <a:xfrm>
                        <a:off x="4738242" y="3483175"/>
                        <a:ext cx="44917" cy="37398"/>
                      </a:xfrm>
                      <a:custGeom>
                        <a:avLst/>
                        <a:gdLst>
                          <a:gd name="T0" fmla="*/ 1 w 5711"/>
                          <a:gd name="T1" fmla="*/ 1 h 4755"/>
                          <a:gd name="T2" fmla="*/ 5710 w 5711"/>
                          <a:gd name="T3" fmla="*/ 4755 h 4755"/>
                        </a:gdLst>
                        <a:ahLst/>
                        <a:cxnLst>
                          <a:cxn ang="0">
                            <a:pos x="T0" y="T1"/>
                          </a:cxn>
                          <a:cxn ang="0">
                            <a:pos x="T2" y="T3"/>
                          </a:cxn>
                        </a:cxnLst>
                        <a:rect l="0" t="0"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0" name="Google Shape;5873;p54"/>
                      <p:cNvSpPr>
                        <a:spLocks/>
                      </p:cNvSpPr>
                      <p:nvPr/>
                    </p:nvSpPr>
                    <p:spPr bwMode="auto">
                      <a:xfrm>
                        <a:off x="4704941" y="3501823"/>
                        <a:ext cx="78217" cy="18750"/>
                      </a:xfrm>
                      <a:custGeom>
                        <a:avLst/>
                        <a:gdLst>
                          <a:gd name="T0" fmla="*/ 1 w 9945"/>
                          <a:gd name="T1" fmla="*/ 1 h 2384"/>
                          <a:gd name="T2" fmla="*/ 9944 w 9945"/>
                          <a:gd name="T3" fmla="*/ 2384 h 2384"/>
                        </a:gdLst>
                        <a:ahLst/>
                        <a:cxnLst>
                          <a:cxn ang="0">
                            <a:pos x="T0" y="T1"/>
                          </a:cxn>
                          <a:cxn ang="0">
                            <a:pos x="T2" y="T3"/>
                          </a:cxn>
                        </a:cxnLst>
                        <a:rect l="0" t="0"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1" name="Google Shape;5874;p54"/>
                      <p:cNvSpPr>
                        <a:spLocks/>
                      </p:cNvSpPr>
                      <p:nvPr/>
                    </p:nvSpPr>
                    <p:spPr bwMode="auto">
                      <a:xfrm>
                        <a:off x="4668220" y="3520565"/>
                        <a:ext cx="115796" cy="19324"/>
                      </a:xfrm>
                      <a:custGeom>
                        <a:avLst/>
                        <a:gdLst>
                          <a:gd name="T0" fmla="*/ 0 w 14723"/>
                          <a:gd name="T1" fmla="*/ 2457 h 2457"/>
                          <a:gd name="T2" fmla="*/ 14722 w 14723"/>
                          <a:gd name="T3" fmla="*/ 1 h 2457"/>
                        </a:gdLst>
                        <a:ahLst/>
                        <a:cxnLst>
                          <a:cxn ang="0">
                            <a:pos x="T0" y="T1"/>
                          </a:cxn>
                          <a:cxn ang="0">
                            <a:pos x="T2" y="T3"/>
                          </a:cxn>
                        </a:cxnLst>
                        <a:rect l="0" t="0"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2" name="Google Shape;5875;p54"/>
                      <p:cNvSpPr>
                        <a:spLocks/>
                      </p:cNvSpPr>
                      <p:nvPr/>
                    </p:nvSpPr>
                    <p:spPr bwMode="auto">
                      <a:xfrm>
                        <a:off x="4813117" y="3462915"/>
                        <a:ext cx="40347" cy="51193"/>
                      </a:xfrm>
                      <a:custGeom>
                        <a:avLst/>
                        <a:gdLst>
                          <a:gd name="T0" fmla="*/ 5130 w 5130"/>
                          <a:gd name="T1" fmla="*/ 6508 h 6509"/>
                          <a:gd name="T2" fmla="*/ 1 w 5130"/>
                          <a:gd name="T3" fmla="*/ 0 h 6509"/>
                        </a:gdLst>
                        <a:ahLst/>
                        <a:cxnLst>
                          <a:cxn ang="0">
                            <a:pos x="T0" y="T1"/>
                          </a:cxn>
                          <a:cxn ang="0">
                            <a:pos x="T2" y="T3"/>
                          </a:cxn>
                        </a:cxnLst>
                        <a:rect l="0" t="0"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3" name="Google Shape;5876;p54"/>
                      <p:cNvSpPr>
                        <a:spLocks/>
                      </p:cNvSpPr>
                      <p:nvPr/>
                    </p:nvSpPr>
                    <p:spPr bwMode="auto">
                      <a:xfrm>
                        <a:off x="4787807" y="3462915"/>
                        <a:ext cx="25317" cy="55000"/>
                      </a:xfrm>
                      <a:custGeom>
                        <a:avLst/>
                        <a:gdLst>
                          <a:gd name="T0" fmla="*/ 1 w 3219"/>
                          <a:gd name="T1" fmla="*/ 6992 h 6993"/>
                          <a:gd name="T2" fmla="*/ 3219 w 3219"/>
                          <a:gd name="T3" fmla="*/ 0 h 6993"/>
                        </a:gdLst>
                        <a:ahLst/>
                        <a:cxnLst>
                          <a:cxn ang="0">
                            <a:pos x="T0" y="T1"/>
                          </a:cxn>
                          <a:cxn ang="0">
                            <a:pos x="T2" y="T3"/>
                          </a:cxn>
                        </a:cxnLst>
                        <a:rect l="0" t="0"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4" name="Google Shape;5877;p54"/>
                      <p:cNvSpPr>
                        <a:spLocks/>
                      </p:cNvSpPr>
                      <p:nvPr/>
                    </p:nvSpPr>
                    <p:spPr bwMode="auto">
                      <a:xfrm>
                        <a:off x="4781342" y="3514100"/>
                        <a:ext cx="72311" cy="6953"/>
                      </a:xfrm>
                      <a:custGeom>
                        <a:avLst/>
                        <a:gdLst>
                          <a:gd name="T0" fmla="*/ 0 w 9194"/>
                          <a:gd name="T1" fmla="*/ 883 h 884"/>
                          <a:gd name="T2" fmla="*/ 9194 w 9194"/>
                          <a:gd name="T3" fmla="*/ 0 h 884"/>
                        </a:gdLst>
                        <a:ahLst/>
                        <a:cxnLst>
                          <a:cxn ang="0">
                            <a:pos x="T0" y="T1"/>
                          </a:cxn>
                          <a:cxn ang="0">
                            <a:pos x="T2" y="T3"/>
                          </a:cxn>
                        </a:cxnLst>
                        <a:rect l="0" t="0"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5" name="Google Shape;5878;p54"/>
                      <p:cNvSpPr>
                        <a:spLocks/>
                      </p:cNvSpPr>
                      <p:nvPr/>
                    </p:nvSpPr>
                    <p:spPr bwMode="auto">
                      <a:xfrm>
                        <a:off x="4853645" y="3514100"/>
                        <a:ext cx="26175" cy="59184"/>
                      </a:xfrm>
                      <a:custGeom>
                        <a:avLst/>
                        <a:gdLst>
                          <a:gd name="T0" fmla="*/ 1 w 3328"/>
                          <a:gd name="T1" fmla="*/ 0 h 7525"/>
                          <a:gd name="T2" fmla="*/ 3328 w 3328"/>
                          <a:gd name="T3" fmla="*/ 7525 h 7525"/>
                        </a:gdLst>
                        <a:ahLst/>
                        <a:cxnLst>
                          <a:cxn ang="0">
                            <a:pos x="T0" y="T1"/>
                          </a:cxn>
                          <a:cxn ang="0">
                            <a:pos x="T2" y="T3"/>
                          </a:cxn>
                        </a:cxnLst>
                        <a:rect l="0" t="0"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6" name="Google Shape;5879;p54"/>
                      <p:cNvSpPr>
                        <a:spLocks/>
                      </p:cNvSpPr>
                      <p:nvPr/>
                    </p:nvSpPr>
                    <p:spPr bwMode="auto">
                      <a:xfrm>
                        <a:off x="4827392" y="3514100"/>
                        <a:ext cx="26261" cy="100381"/>
                      </a:xfrm>
                      <a:custGeom>
                        <a:avLst/>
                        <a:gdLst>
                          <a:gd name="T0" fmla="*/ 3339 w 3339"/>
                          <a:gd name="T1" fmla="*/ 0 h 12763"/>
                          <a:gd name="T2" fmla="*/ 0 w 3339"/>
                          <a:gd name="T3" fmla="*/ 12762 h 12763"/>
                        </a:gdLst>
                        <a:ahLst/>
                        <a:cxnLst>
                          <a:cxn ang="0">
                            <a:pos x="T0" y="T1"/>
                          </a:cxn>
                          <a:cxn ang="0">
                            <a:pos x="T2" y="T3"/>
                          </a:cxn>
                        </a:cxnLst>
                        <a:rect l="0" t="0"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07" name="Google Shape;5880;p54"/>
                      <p:cNvGrpSpPr>
                        <a:grpSpLocks/>
                      </p:cNvGrpSpPr>
                      <p:nvPr/>
                    </p:nvGrpSpPr>
                    <p:grpSpPr bwMode="auto">
                      <a:xfrm>
                        <a:off x="4579164" y="3203653"/>
                        <a:ext cx="1244833" cy="1020397"/>
                        <a:chOff x="4579164" y="3203653"/>
                        <a:chExt cx="1244833" cy="1020397"/>
                      </a:xfrm>
                    </p:grpSpPr>
                    <p:sp>
                      <p:nvSpPr>
                        <p:cNvPr id="6708" name="Google Shape;5881;p54"/>
                        <p:cNvSpPr>
                          <a:spLocks/>
                        </p:cNvSpPr>
                        <p:nvPr/>
                      </p:nvSpPr>
                      <p:spPr bwMode="auto">
                        <a:xfrm>
                          <a:off x="4879812" y="3466721"/>
                          <a:ext cx="74411" cy="106563"/>
                        </a:xfrm>
                        <a:custGeom>
                          <a:avLst/>
                          <a:gdLst>
                            <a:gd name="T0" fmla="*/ 1 w 9461"/>
                            <a:gd name="T1" fmla="*/ 13549 h 13549"/>
                            <a:gd name="T2" fmla="*/ 9460 w 9461"/>
                            <a:gd name="T3" fmla="*/ 0 h 13549"/>
                          </a:gdLst>
                          <a:ahLst/>
                          <a:cxnLst>
                            <a:cxn ang="0">
                              <a:pos x="T0" y="T1"/>
                            </a:cxn>
                            <a:cxn ang="0">
                              <a:pos x="T2" y="T3"/>
                            </a:cxn>
                          </a:cxnLst>
                          <a:rect l="0" t="0"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09" name="Google Shape;5882;p54"/>
                        <p:cNvSpPr>
                          <a:spLocks/>
                        </p:cNvSpPr>
                        <p:nvPr/>
                      </p:nvSpPr>
                      <p:spPr bwMode="auto">
                        <a:xfrm>
                          <a:off x="4954215" y="3408017"/>
                          <a:ext cx="105989" cy="58712"/>
                        </a:xfrm>
                        <a:custGeom>
                          <a:avLst/>
                          <a:gdLst>
                            <a:gd name="T0" fmla="*/ 0 w 13476"/>
                            <a:gd name="T1" fmla="*/ 7464 h 7465"/>
                            <a:gd name="T2" fmla="*/ 13476 w 13476"/>
                            <a:gd name="T3" fmla="*/ 0 h 7465"/>
                          </a:gdLst>
                          <a:ahLst/>
                          <a:cxnLst>
                            <a:cxn ang="0">
                              <a:pos x="T0" y="T1"/>
                            </a:cxn>
                            <a:cxn ang="0">
                              <a:pos x="T2" y="T3"/>
                            </a:cxn>
                          </a:cxnLst>
                          <a:rect l="0" t="0"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0" name="Google Shape;5883;p54"/>
                        <p:cNvSpPr>
                          <a:spLocks/>
                        </p:cNvSpPr>
                        <p:nvPr/>
                      </p:nvSpPr>
                      <p:spPr bwMode="auto">
                        <a:xfrm>
                          <a:off x="4953924" y="3465195"/>
                          <a:ext cx="119792" cy="54811"/>
                        </a:xfrm>
                        <a:custGeom>
                          <a:avLst/>
                          <a:gdLst>
                            <a:gd name="T0" fmla="*/ 1 w 15231"/>
                            <a:gd name="T1" fmla="*/ 1 h 6969"/>
                            <a:gd name="T2" fmla="*/ 15231 w 15231"/>
                            <a:gd name="T3" fmla="*/ 6968 h 6969"/>
                          </a:gdLst>
                          <a:ahLst/>
                          <a:cxnLst>
                            <a:cxn ang="0">
                              <a:pos x="T0" y="T1"/>
                            </a:cxn>
                            <a:cxn ang="0">
                              <a:pos x="T2" y="T3"/>
                            </a:cxn>
                          </a:cxnLst>
                          <a:rect l="0" t="0"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1" name="Google Shape;5884;p54"/>
                        <p:cNvSpPr>
                          <a:spLocks/>
                        </p:cNvSpPr>
                        <p:nvPr/>
                      </p:nvSpPr>
                      <p:spPr bwMode="auto">
                        <a:xfrm>
                          <a:off x="5073708" y="3521045"/>
                          <a:ext cx="26938" cy="71839"/>
                        </a:xfrm>
                        <a:custGeom>
                          <a:avLst/>
                          <a:gdLst>
                            <a:gd name="T0" fmla="*/ 1 w 3425"/>
                            <a:gd name="T1" fmla="*/ 0 h 9134"/>
                            <a:gd name="T2" fmla="*/ 3424 w 3425"/>
                            <a:gd name="T3" fmla="*/ 9133 h 9134"/>
                          </a:gdLst>
                          <a:ahLst/>
                          <a:cxnLst>
                            <a:cxn ang="0">
                              <a:pos x="T0" y="T1"/>
                            </a:cxn>
                            <a:cxn ang="0">
                              <a:pos x="T2" y="T3"/>
                            </a:cxn>
                          </a:cxnLst>
                          <a:rect l="0" t="0"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2" name="Google Shape;5885;p54"/>
                        <p:cNvSpPr>
                          <a:spLocks/>
                        </p:cNvSpPr>
                        <p:nvPr/>
                      </p:nvSpPr>
                      <p:spPr bwMode="auto">
                        <a:xfrm>
                          <a:off x="5100637" y="3586309"/>
                          <a:ext cx="26741" cy="81167"/>
                        </a:xfrm>
                        <a:custGeom>
                          <a:avLst/>
                          <a:gdLst>
                            <a:gd name="T0" fmla="*/ 3399 w 3400"/>
                            <a:gd name="T1" fmla="*/ 10319 h 10320"/>
                            <a:gd name="T2" fmla="*/ 0 w 3400"/>
                            <a:gd name="T3" fmla="*/ 1 h 10320"/>
                          </a:gdLst>
                          <a:ahLst/>
                          <a:cxnLst>
                            <a:cxn ang="0">
                              <a:pos x="T0" y="T1"/>
                            </a:cxn>
                            <a:cxn ang="0">
                              <a:pos x="T2" y="T3"/>
                            </a:cxn>
                          </a:cxnLst>
                          <a:rect l="0" t="0"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3" name="Google Shape;5886;p54"/>
                        <p:cNvSpPr>
                          <a:spLocks/>
                        </p:cNvSpPr>
                        <p:nvPr/>
                      </p:nvSpPr>
                      <p:spPr bwMode="auto">
                        <a:xfrm>
                          <a:off x="5088549" y="3252840"/>
                          <a:ext cx="693968" cy="520624"/>
                        </a:xfrm>
                        <a:custGeom>
                          <a:avLst/>
                          <a:gdLst>
                            <a:gd name="T0" fmla="*/ 1 w 88235"/>
                            <a:gd name="T1" fmla="*/ 63509 h 66195"/>
                            <a:gd name="T2" fmla="*/ 1537 w 88235"/>
                            <a:gd name="T3" fmla="*/ 42400 h 66195"/>
                            <a:gd name="T4" fmla="*/ 10077 w 88235"/>
                            <a:gd name="T5" fmla="*/ 22210 h 66195"/>
                            <a:gd name="T6" fmla="*/ 14202 w 88235"/>
                            <a:gd name="T7" fmla="*/ 32384 h 66195"/>
                            <a:gd name="T8" fmla="*/ 26009 w 88235"/>
                            <a:gd name="T9" fmla="*/ 8976 h 66195"/>
                            <a:gd name="T10" fmla="*/ 33618 w 88235"/>
                            <a:gd name="T11" fmla="*/ 31077 h 66195"/>
                            <a:gd name="T12" fmla="*/ 15025 w 88235"/>
                            <a:gd name="T13" fmla="*/ 46779 h 66195"/>
                            <a:gd name="T14" fmla="*/ 36037 w 88235"/>
                            <a:gd name="T15" fmla="*/ 48944 h 66195"/>
                            <a:gd name="T16" fmla="*/ 27557 w 88235"/>
                            <a:gd name="T17" fmla="*/ 58863 h 66195"/>
                            <a:gd name="T18" fmla="*/ 40803 w 88235"/>
                            <a:gd name="T19" fmla="*/ 66194 h 66195"/>
                            <a:gd name="T20" fmla="*/ 43586 w 88235"/>
                            <a:gd name="T21" fmla="*/ 48448 h 66195"/>
                            <a:gd name="T22" fmla="*/ 51122 w 88235"/>
                            <a:gd name="T23" fmla="*/ 29734 h 66195"/>
                            <a:gd name="T24" fmla="*/ 49670 w 88235"/>
                            <a:gd name="T25" fmla="*/ 16694 h 66195"/>
                            <a:gd name="T26" fmla="*/ 65263 w 88235"/>
                            <a:gd name="T27" fmla="*/ 21376 h 66195"/>
                            <a:gd name="T28" fmla="*/ 68819 w 88235"/>
                            <a:gd name="T29" fmla="*/ 9448 h 66195"/>
                            <a:gd name="T30" fmla="*/ 66098 w 88235"/>
                            <a:gd name="T31" fmla="*/ 1 h 66195"/>
                            <a:gd name="T32" fmla="*/ 88235 w 88235"/>
                            <a:gd name="T33" fmla="*/ 20069 h 6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4" name="Google Shape;5887;p54"/>
                        <p:cNvSpPr>
                          <a:spLocks/>
                        </p:cNvSpPr>
                        <p:nvPr/>
                      </p:nvSpPr>
                      <p:spPr bwMode="auto">
                        <a:xfrm>
                          <a:off x="5060203" y="3203653"/>
                          <a:ext cx="544588" cy="316354"/>
                        </a:xfrm>
                        <a:custGeom>
                          <a:avLst/>
                          <a:gdLst>
                            <a:gd name="T0" fmla="*/ 69242 w 69242"/>
                            <a:gd name="T1" fmla="*/ 6255 h 40223"/>
                            <a:gd name="T2" fmla="*/ 53274 w 69242"/>
                            <a:gd name="T3" fmla="*/ 22948 h 40223"/>
                            <a:gd name="T4" fmla="*/ 45532 w 69242"/>
                            <a:gd name="T5" fmla="*/ 5432 h 40223"/>
                            <a:gd name="T6" fmla="*/ 29613 w 69242"/>
                            <a:gd name="T7" fmla="*/ 14747 h 40223"/>
                            <a:gd name="T8" fmla="*/ 28790 w 69242"/>
                            <a:gd name="T9" fmla="*/ 1 h 40223"/>
                            <a:gd name="T10" fmla="*/ 13500 w 69242"/>
                            <a:gd name="T11" fmla="*/ 28912 h 40223"/>
                            <a:gd name="T12" fmla="*/ 4306 w 69242"/>
                            <a:gd name="T13" fmla="*/ 13089 h 40223"/>
                            <a:gd name="T14" fmla="*/ 0 w 69242"/>
                            <a:gd name="T15" fmla="*/ 25984 h 40223"/>
                            <a:gd name="T16" fmla="*/ 1718 w 69242"/>
                            <a:gd name="T17" fmla="*/ 40222 h 40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5" name="Google Shape;5888;p54"/>
                        <p:cNvSpPr>
                          <a:spLocks/>
                        </p:cNvSpPr>
                        <p:nvPr/>
                      </p:nvSpPr>
                      <p:spPr bwMode="auto">
                        <a:xfrm>
                          <a:off x="5127371" y="3507533"/>
                          <a:ext cx="124739" cy="267835"/>
                        </a:xfrm>
                        <a:custGeom>
                          <a:avLst/>
                          <a:gdLst>
                            <a:gd name="T0" fmla="*/ 9266 w 15860"/>
                            <a:gd name="T1" fmla="*/ 1 h 34054"/>
                            <a:gd name="T2" fmla="*/ 10101 w 15860"/>
                            <a:gd name="T3" fmla="*/ 14396 h 34054"/>
                            <a:gd name="T4" fmla="*/ 15859 w 15860"/>
                            <a:gd name="T5" fmla="*/ 34053 h 34054"/>
                            <a:gd name="T6" fmla="*/ 0 w 15860"/>
                            <a:gd name="T7" fmla="*/ 19851 h 34054"/>
                            <a:gd name="T8" fmla="*/ 1234 w 15860"/>
                            <a:gd name="T9" fmla="*/ 33642 h 34054"/>
                          </a:gdLst>
                          <a:ahLst/>
                          <a:cxnLst>
                            <a:cxn ang="0">
                              <a:pos x="T0" y="T1"/>
                            </a:cxn>
                            <a:cxn ang="0">
                              <a:pos x="T2" y="T3"/>
                            </a:cxn>
                            <a:cxn ang="0">
                              <a:pos x="T4" y="T5"/>
                            </a:cxn>
                            <a:cxn ang="0">
                              <a:pos x="T6" y="T7"/>
                            </a:cxn>
                            <a:cxn ang="0">
                              <a:pos x="T8" y="T9"/>
                            </a:cxn>
                          </a:cxnLst>
                          <a:rect l="0" t="0"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6" name="Google Shape;5889;p54"/>
                        <p:cNvSpPr>
                          <a:spLocks/>
                        </p:cNvSpPr>
                        <p:nvPr/>
                      </p:nvSpPr>
                      <p:spPr bwMode="auto">
                        <a:xfrm>
                          <a:off x="5100637" y="3507533"/>
                          <a:ext cx="99618" cy="78784"/>
                        </a:xfrm>
                        <a:custGeom>
                          <a:avLst/>
                          <a:gdLst>
                            <a:gd name="T0" fmla="*/ 0 w 12666"/>
                            <a:gd name="T1" fmla="*/ 10017 h 10017"/>
                            <a:gd name="T2" fmla="*/ 12665 w 12666"/>
                            <a:gd name="T3" fmla="*/ 1 h 10017"/>
                          </a:gdLst>
                          <a:ahLst/>
                          <a:cxnLst>
                            <a:cxn ang="0">
                              <a:pos x="T0" y="T1"/>
                            </a:cxn>
                            <a:cxn ang="0">
                              <a:pos x="T2" y="T3"/>
                            </a:cxn>
                          </a:cxnLst>
                          <a:rect l="0" t="0"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7" name="Google Shape;5890;p54"/>
                        <p:cNvSpPr>
                          <a:spLocks/>
                        </p:cNvSpPr>
                        <p:nvPr/>
                      </p:nvSpPr>
                      <p:spPr bwMode="auto">
                        <a:xfrm>
                          <a:off x="5200248" y="3501068"/>
                          <a:ext cx="156514" cy="6473"/>
                        </a:xfrm>
                        <a:custGeom>
                          <a:avLst/>
                          <a:gdLst>
                            <a:gd name="T0" fmla="*/ 0 w 19900"/>
                            <a:gd name="T1" fmla="*/ 823 h 823"/>
                            <a:gd name="T2" fmla="*/ 19900 w 19900"/>
                            <a:gd name="T3" fmla="*/ 0 h 823"/>
                          </a:gdLst>
                          <a:ahLst/>
                          <a:cxnLst>
                            <a:cxn ang="0">
                              <a:pos x="T0" y="T1"/>
                            </a:cxn>
                            <a:cxn ang="0">
                              <a:pos x="T2" y="T3"/>
                            </a:cxn>
                          </a:cxnLst>
                          <a:rect l="0" t="0"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8" name="Google Shape;5891;p54"/>
                        <p:cNvSpPr>
                          <a:spLocks/>
                        </p:cNvSpPr>
                        <p:nvPr/>
                      </p:nvSpPr>
                      <p:spPr bwMode="auto">
                        <a:xfrm>
                          <a:off x="5127371" y="3507533"/>
                          <a:ext cx="72885" cy="155853"/>
                        </a:xfrm>
                        <a:custGeom>
                          <a:avLst/>
                          <a:gdLst>
                            <a:gd name="T0" fmla="*/ 9266 w 9267"/>
                            <a:gd name="T1" fmla="*/ 1 h 19816"/>
                            <a:gd name="T2" fmla="*/ 0 w 9267"/>
                            <a:gd name="T3" fmla="*/ 19815 h 19816"/>
                          </a:gdLst>
                          <a:ahLst/>
                          <a:cxnLst>
                            <a:cxn ang="0">
                              <a:pos x="T0" y="T1"/>
                            </a:cxn>
                            <a:cxn ang="0">
                              <a:pos x="T2" y="T3"/>
                            </a:cxn>
                          </a:cxnLst>
                          <a:rect l="0" t="0"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19" name="Google Shape;5892;p54"/>
                        <p:cNvSpPr>
                          <a:spLocks/>
                        </p:cNvSpPr>
                        <p:nvPr/>
                      </p:nvSpPr>
                      <p:spPr bwMode="auto">
                        <a:xfrm>
                          <a:off x="5352947" y="3384139"/>
                          <a:ext cx="126265" cy="117692"/>
                        </a:xfrm>
                        <a:custGeom>
                          <a:avLst/>
                          <a:gdLst>
                            <a:gd name="T0" fmla="*/ 1 w 16054"/>
                            <a:gd name="T1" fmla="*/ 14964 h 14964"/>
                            <a:gd name="T2" fmla="*/ 16053 w 16054"/>
                            <a:gd name="T3" fmla="*/ 0 h 14964"/>
                          </a:gdLst>
                          <a:ahLst/>
                          <a:cxnLst>
                            <a:cxn ang="0">
                              <a:pos x="T0" y="T1"/>
                            </a:cxn>
                            <a:cxn ang="0">
                              <a:pos x="T2" y="T3"/>
                            </a:cxn>
                          </a:cxnLst>
                          <a:rect l="0" t="0"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0" name="Google Shape;5893;p54"/>
                        <p:cNvSpPr>
                          <a:spLocks/>
                        </p:cNvSpPr>
                        <p:nvPr/>
                      </p:nvSpPr>
                      <p:spPr bwMode="auto">
                        <a:xfrm>
                          <a:off x="5356753" y="3246375"/>
                          <a:ext cx="61567" cy="254700"/>
                        </a:xfrm>
                        <a:custGeom>
                          <a:avLst/>
                          <a:gdLst>
                            <a:gd name="T0" fmla="*/ 1 w 7828"/>
                            <a:gd name="T1" fmla="*/ 32383 h 32384"/>
                            <a:gd name="T2" fmla="*/ 7827 w 7828"/>
                            <a:gd name="T3" fmla="*/ 0 h 32384"/>
                          </a:gdLst>
                          <a:ahLst/>
                          <a:cxnLst>
                            <a:cxn ang="0">
                              <a:pos x="T0" y="T1"/>
                            </a:cxn>
                            <a:cxn ang="0">
                              <a:pos x="T2" y="T3"/>
                            </a:cxn>
                          </a:cxnLst>
                          <a:rect l="0" t="0"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1" name="Google Shape;5894;p54"/>
                        <p:cNvSpPr>
                          <a:spLocks/>
                        </p:cNvSpPr>
                        <p:nvPr/>
                      </p:nvSpPr>
                      <p:spPr bwMode="auto">
                        <a:xfrm>
                          <a:off x="5352947" y="3486698"/>
                          <a:ext cx="141483" cy="10571"/>
                        </a:xfrm>
                        <a:custGeom>
                          <a:avLst/>
                          <a:gdLst>
                            <a:gd name="T0" fmla="*/ 1 w 17989"/>
                            <a:gd name="T1" fmla="*/ 1343 h 1344"/>
                            <a:gd name="T2" fmla="*/ 17989 w 17989"/>
                            <a:gd name="T3" fmla="*/ 0 h 1344"/>
                          </a:gdLst>
                          <a:ahLst/>
                          <a:cxnLst>
                            <a:cxn ang="0">
                              <a:pos x="T0" y="T1"/>
                            </a:cxn>
                            <a:cxn ang="0">
                              <a:pos x="T2" y="T3"/>
                            </a:cxn>
                          </a:cxnLst>
                          <a:rect l="0" t="0"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2" name="Google Shape;5895;p54"/>
                        <p:cNvSpPr>
                          <a:spLocks/>
                        </p:cNvSpPr>
                        <p:nvPr/>
                      </p:nvSpPr>
                      <p:spPr bwMode="auto">
                        <a:xfrm>
                          <a:off x="5353898" y="3501068"/>
                          <a:ext cx="18089" cy="136725"/>
                        </a:xfrm>
                        <a:custGeom>
                          <a:avLst/>
                          <a:gdLst>
                            <a:gd name="T0" fmla="*/ 1 w 2300"/>
                            <a:gd name="T1" fmla="*/ 0 h 17384"/>
                            <a:gd name="T2" fmla="*/ 2299 w 2300"/>
                            <a:gd name="T3" fmla="*/ 17383 h 17384"/>
                          </a:gdLst>
                          <a:ahLst/>
                          <a:cxnLst>
                            <a:cxn ang="0">
                              <a:pos x="T0" y="T1"/>
                            </a:cxn>
                            <a:cxn ang="0">
                              <a:pos x="T2" y="T3"/>
                            </a:cxn>
                          </a:cxnLst>
                          <a:rect l="0" t="0"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3" name="Google Shape;5896;p54"/>
                        <p:cNvSpPr>
                          <a:spLocks/>
                        </p:cNvSpPr>
                        <p:nvPr/>
                      </p:nvSpPr>
                      <p:spPr bwMode="auto">
                        <a:xfrm>
                          <a:off x="5206721" y="3620749"/>
                          <a:ext cx="102379" cy="98863"/>
                        </a:xfrm>
                        <a:custGeom>
                          <a:avLst/>
                          <a:gdLst>
                            <a:gd name="T0" fmla="*/ 0 w 13017"/>
                            <a:gd name="T1" fmla="*/ 1 h 12570"/>
                            <a:gd name="T2" fmla="*/ 13016 w 13017"/>
                            <a:gd name="T3" fmla="*/ 12569 h 12570"/>
                          </a:gdLst>
                          <a:ahLst/>
                          <a:cxnLst>
                            <a:cxn ang="0">
                              <a:pos x="T0" y="T1"/>
                            </a:cxn>
                            <a:cxn ang="0">
                              <a:pos x="T2" y="T3"/>
                            </a:cxn>
                          </a:cxnLst>
                          <a:rect l="0" t="0"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4" name="Google Shape;5897;p54"/>
                        <p:cNvSpPr>
                          <a:spLocks/>
                        </p:cNvSpPr>
                        <p:nvPr/>
                      </p:nvSpPr>
                      <p:spPr bwMode="auto">
                        <a:xfrm>
                          <a:off x="5293102" y="3715798"/>
                          <a:ext cx="15997" cy="101238"/>
                        </a:xfrm>
                        <a:custGeom>
                          <a:avLst/>
                          <a:gdLst>
                            <a:gd name="T0" fmla="*/ 2033 w 2034"/>
                            <a:gd name="T1" fmla="*/ 0 h 12872"/>
                            <a:gd name="T2" fmla="*/ 1 w 2034"/>
                            <a:gd name="T3" fmla="*/ 12871 h 12872"/>
                          </a:gdLst>
                          <a:ahLst/>
                          <a:cxnLst>
                            <a:cxn ang="0">
                              <a:pos x="T0" y="T1"/>
                            </a:cxn>
                            <a:cxn ang="0">
                              <a:pos x="T2" y="T3"/>
                            </a:cxn>
                          </a:cxnLst>
                          <a:rect l="0" t="0"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5" name="Google Shape;5898;p54"/>
                        <p:cNvSpPr>
                          <a:spLocks/>
                        </p:cNvSpPr>
                        <p:nvPr/>
                      </p:nvSpPr>
                      <p:spPr bwMode="auto">
                        <a:xfrm>
                          <a:off x="5127371" y="3659854"/>
                          <a:ext cx="92862" cy="134539"/>
                        </a:xfrm>
                        <a:custGeom>
                          <a:avLst/>
                          <a:gdLst>
                            <a:gd name="T0" fmla="*/ 11807 w 11807"/>
                            <a:gd name="T1" fmla="*/ 17105 h 17106"/>
                            <a:gd name="T2" fmla="*/ 0 w 11807"/>
                            <a:gd name="T3" fmla="*/ 1 h 17106"/>
                          </a:gdLst>
                          <a:ahLst/>
                          <a:cxnLst>
                            <a:cxn ang="0">
                              <a:pos x="T0" y="T1"/>
                            </a:cxn>
                            <a:cxn ang="0">
                              <a:pos x="T2" y="T3"/>
                            </a:cxn>
                          </a:cxnLst>
                          <a:rect l="0" t="0"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6" name="Google Shape;5899;p54"/>
                        <p:cNvSpPr>
                          <a:spLocks/>
                        </p:cNvSpPr>
                        <p:nvPr/>
                      </p:nvSpPr>
                      <p:spPr bwMode="auto">
                        <a:xfrm>
                          <a:off x="5479203" y="3327149"/>
                          <a:ext cx="150615" cy="56998"/>
                        </a:xfrm>
                        <a:custGeom>
                          <a:avLst/>
                          <a:gdLst>
                            <a:gd name="T0" fmla="*/ 19149 w 19150"/>
                            <a:gd name="T1" fmla="*/ 0 h 7247"/>
                            <a:gd name="T2" fmla="*/ 0 w 19150"/>
                            <a:gd name="T3" fmla="*/ 7246 h 7247"/>
                          </a:gdLst>
                          <a:ahLst/>
                          <a:cxnLst>
                            <a:cxn ang="0">
                              <a:pos x="T0" y="T1"/>
                            </a:cxn>
                            <a:cxn ang="0">
                              <a:pos x="T2" y="T3"/>
                            </a:cxn>
                          </a:cxnLst>
                          <a:rect l="0" t="0"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7" name="Google Shape;5900;p54"/>
                        <p:cNvSpPr>
                          <a:spLocks/>
                        </p:cNvSpPr>
                        <p:nvPr/>
                      </p:nvSpPr>
                      <p:spPr bwMode="auto">
                        <a:xfrm>
                          <a:off x="5371980" y="3633790"/>
                          <a:ext cx="59373" cy="4003"/>
                        </a:xfrm>
                        <a:custGeom>
                          <a:avLst/>
                          <a:gdLst>
                            <a:gd name="T0" fmla="*/ 0 w 7549"/>
                            <a:gd name="T1" fmla="*/ 508 h 509"/>
                            <a:gd name="T2" fmla="*/ 7549 w 7549"/>
                            <a:gd name="T3" fmla="*/ 0 h 509"/>
                          </a:gdLst>
                          <a:ahLst/>
                          <a:cxnLst>
                            <a:cxn ang="0">
                              <a:pos x="T0" y="T1"/>
                            </a:cxn>
                            <a:cxn ang="0">
                              <a:pos x="T2" y="T3"/>
                            </a:cxn>
                          </a:cxnLst>
                          <a:rect l="0" t="0"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8" name="Google Shape;5901;p54"/>
                        <p:cNvSpPr>
                          <a:spLocks/>
                        </p:cNvSpPr>
                        <p:nvPr/>
                      </p:nvSpPr>
                      <p:spPr bwMode="auto">
                        <a:xfrm>
                          <a:off x="5352947" y="3497261"/>
                          <a:ext cx="78406" cy="136536"/>
                        </a:xfrm>
                        <a:custGeom>
                          <a:avLst/>
                          <a:gdLst>
                            <a:gd name="T0" fmla="*/ 9969 w 9969"/>
                            <a:gd name="T1" fmla="*/ 17359 h 17360"/>
                            <a:gd name="T2" fmla="*/ 1 w 9969"/>
                            <a:gd name="T3" fmla="*/ 0 h 17360"/>
                          </a:gdLst>
                          <a:ahLst/>
                          <a:cxnLst>
                            <a:cxn ang="0">
                              <a:pos x="T0" y="T1"/>
                            </a:cxn>
                            <a:cxn ang="0">
                              <a:pos x="T2" y="T3"/>
                            </a:cxn>
                          </a:cxnLst>
                          <a:rect l="0" t="0"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29" name="Google Shape;5902;p54"/>
                        <p:cNvSpPr>
                          <a:spLocks/>
                        </p:cNvSpPr>
                        <p:nvPr/>
                      </p:nvSpPr>
                      <p:spPr bwMode="auto">
                        <a:xfrm>
                          <a:off x="4917296" y="3466721"/>
                          <a:ext cx="40733" cy="122356"/>
                        </a:xfrm>
                        <a:custGeom>
                          <a:avLst/>
                          <a:gdLst>
                            <a:gd name="T0" fmla="*/ 1 w 5179"/>
                            <a:gd name="T1" fmla="*/ 15557 h 15557"/>
                            <a:gd name="T2" fmla="*/ 5178 w 5179"/>
                            <a:gd name="T3" fmla="*/ 0 h 15557"/>
                          </a:gdLst>
                          <a:ahLst/>
                          <a:cxnLst>
                            <a:cxn ang="0">
                              <a:pos x="T0" y="T1"/>
                            </a:cxn>
                            <a:cxn ang="0">
                              <a:pos x="T2" y="T3"/>
                            </a:cxn>
                          </a:cxnLst>
                          <a:rect l="0" t="0"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30" name="Google Shape;5903;p54"/>
                        <p:cNvSpPr>
                          <a:spLocks/>
                        </p:cNvSpPr>
                        <p:nvPr/>
                      </p:nvSpPr>
                      <p:spPr bwMode="auto">
                        <a:xfrm>
                          <a:off x="5060203" y="3408017"/>
                          <a:ext cx="111416" cy="19513"/>
                        </a:xfrm>
                        <a:custGeom>
                          <a:avLst/>
                          <a:gdLst>
                            <a:gd name="T0" fmla="*/ 0 w 14166"/>
                            <a:gd name="T1" fmla="*/ 0 h 2481"/>
                            <a:gd name="T2" fmla="*/ 14165 w 14166"/>
                            <a:gd name="T3" fmla="*/ 2480 h 2481"/>
                          </a:gdLst>
                          <a:ahLst/>
                          <a:cxnLst>
                            <a:cxn ang="0">
                              <a:pos x="T0" y="T1"/>
                            </a:cxn>
                            <a:cxn ang="0">
                              <a:pos x="T2" y="T3"/>
                            </a:cxn>
                          </a:cxnLst>
                          <a:rect l="0" t="0"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31" name="Google Shape;5904;p54"/>
                        <p:cNvSpPr>
                          <a:spLocks/>
                        </p:cNvSpPr>
                        <p:nvPr/>
                      </p:nvSpPr>
                      <p:spPr bwMode="auto">
                        <a:xfrm>
                          <a:off x="5127371" y="3620749"/>
                          <a:ext cx="79358" cy="42636"/>
                        </a:xfrm>
                        <a:custGeom>
                          <a:avLst/>
                          <a:gdLst>
                            <a:gd name="T0" fmla="*/ 0 w 10090"/>
                            <a:gd name="T1" fmla="*/ 5420 h 5421"/>
                            <a:gd name="T2" fmla="*/ 10089 w 10090"/>
                            <a:gd name="T3" fmla="*/ 1 h 5421"/>
                          </a:gdLst>
                          <a:ahLst/>
                          <a:cxnLst>
                            <a:cxn ang="0">
                              <a:pos x="T0" y="T1"/>
                            </a:cxn>
                            <a:cxn ang="0">
                              <a:pos x="T2" y="T3"/>
                            </a:cxn>
                          </a:cxnLst>
                          <a:rect l="0" t="0"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32" name="Google Shape;5905;p54"/>
                        <p:cNvGrpSpPr>
                          <a:grpSpLocks/>
                        </p:cNvGrpSpPr>
                        <p:nvPr/>
                      </p:nvGrpSpPr>
                      <p:grpSpPr bwMode="auto">
                        <a:xfrm>
                          <a:off x="4579164" y="3203653"/>
                          <a:ext cx="1244833" cy="1020397"/>
                          <a:chOff x="4579164" y="3203653"/>
                          <a:chExt cx="1244833" cy="1020397"/>
                        </a:xfrm>
                      </p:grpSpPr>
                      <p:sp>
                        <p:nvSpPr>
                          <p:cNvPr id="6734" name="Google Shape;5906;p54"/>
                          <p:cNvSpPr>
                            <a:spLocks/>
                          </p:cNvSpPr>
                          <p:nvPr/>
                        </p:nvSpPr>
                        <p:spPr bwMode="auto">
                          <a:xfrm>
                            <a:off x="4949551" y="3708185"/>
                            <a:ext cx="37972" cy="3815"/>
                          </a:xfrm>
                          <a:custGeom>
                            <a:avLst/>
                            <a:gdLst>
                              <a:gd name="T0" fmla="*/ 0 w 4828"/>
                              <a:gd name="T1" fmla="*/ 1 h 485"/>
                              <a:gd name="T2" fmla="*/ 4827 w 4828"/>
                              <a:gd name="T3" fmla="*/ 485 h 485"/>
                            </a:gdLst>
                            <a:ahLst/>
                            <a:cxnLst>
                              <a:cxn ang="0">
                                <a:pos x="T0" y="T1"/>
                              </a:cxn>
                              <a:cxn ang="0">
                                <a:pos x="T2" y="T3"/>
                              </a:cxn>
                            </a:cxnLst>
                            <a:rect l="0" t="0"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35" name="Google Shape;5907;p54"/>
                          <p:cNvGrpSpPr>
                            <a:grpSpLocks/>
                          </p:cNvGrpSpPr>
                          <p:nvPr/>
                        </p:nvGrpSpPr>
                        <p:grpSpPr bwMode="auto">
                          <a:xfrm>
                            <a:off x="4579164" y="3203653"/>
                            <a:ext cx="1244833" cy="1020397"/>
                            <a:chOff x="4579164" y="3203653"/>
                            <a:chExt cx="1244833" cy="1020397"/>
                          </a:xfrm>
                        </p:grpSpPr>
                        <p:sp>
                          <p:nvSpPr>
                            <p:cNvPr id="6736" name="Google Shape;5908;p54"/>
                            <p:cNvSpPr>
                              <a:spLocks/>
                            </p:cNvSpPr>
                            <p:nvPr/>
                          </p:nvSpPr>
                          <p:spPr bwMode="auto">
                            <a:xfrm>
                              <a:off x="4953357" y="3586309"/>
                              <a:ext cx="147288" cy="121884"/>
                            </a:xfrm>
                            <a:custGeom>
                              <a:avLst/>
                              <a:gdLst>
                                <a:gd name="T0" fmla="*/ 18726 w 18727"/>
                                <a:gd name="T1" fmla="*/ 1 h 15497"/>
                                <a:gd name="T2" fmla="*/ 0 w 18727"/>
                                <a:gd name="T3" fmla="*/ 15497 h 15497"/>
                              </a:gdLst>
                              <a:ahLst/>
                              <a:cxnLst>
                                <a:cxn ang="0">
                                  <a:pos x="T0" y="T1"/>
                                </a:cxn>
                                <a:cxn ang="0">
                                  <a:pos x="T2" y="T3"/>
                                </a:cxn>
                              </a:cxnLst>
                              <a:rect l="0" t="0"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37" name="Google Shape;5909;p54"/>
                            <p:cNvSpPr>
                              <a:spLocks/>
                            </p:cNvSpPr>
                            <p:nvPr/>
                          </p:nvSpPr>
                          <p:spPr bwMode="auto">
                            <a:xfrm>
                              <a:off x="4987515" y="3592876"/>
                              <a:ext cx="113130" cy="119123"/>
                            </a:xfrm>
                            <a:custGeom>
                              <a:avLst/>
                              <a:gdLst>
                                <a:gd name="T0" fmla="*/ 0 w 14384"/>
                                <a:gd name="T1" fmla="*/ 15146 h 15146"/>
                                <a:gd name="T2" fmla="*/ 14383 w 14384"/>
                                <a:gd name="T3" fmla="*/ 0 h 15146"/>
                              </a:gdLst>
                              <a:ahLst/>
                              <a:cxnLst>
                                <a:cxn ang="0">
                                  <a:pos x="T0" y="T1"/>
                                </a:cxn>
                                <a:cxn ang="0">
                                  <a:pos x="T2" y="T3"/>
                                </a:cxn>
                              </a:cxnLst>
                              <a:rect l="0" t="0"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38" name="Google Shape;5910;p54"/>
                            <p:cNvSpPr>
                              <a:spLocks/>
                            </p:cNvSpPr>
                            <p:nvPr/>
                          </p:nvSpPr>
                          <p:spPr bwMode="auto">
                            <a:xfrm>
                              <a:off x="4913395" y="3708185"/>
                              <a:ext cx="39970" cy="45389"/>
                            </a:xfrm>
                            <a:custGeom>
                              <a:avLst/>
                              <a:gdLst>
                                <a:gd name="T0" fmla="*/ 1 w 5082"/>
                                <a:gd name="T1" fmla="*/ 5771 h 5771"/>
                                <a:gd name="T2" fmla="*/ 5081 w 5082"/>
                                <a:gd name="T3" fmla="*/ 1 h 5771"/>
                              </a:gdLst>
                              <a:ahLst/>
                              <a:cxnLst>
                                <a:cxn ang="0">
                                  <a:pos x="T0" y="T1"/>
                                </a:cxn>
                                <a:cxn ang="0">
                                  <a:pos x="T2" y="T3"/>
                                </a:cxn>
                              </a:cxnLst>
                              <a:rect l="0" t="0"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39" name="Google Shape;5911;p54"/>
                            <p:cNvSpPr>
                              <a:spLocks/>
                            </p:cNvSpPr>
                            <p:nvPr/>
                          </p:nvSpPr>
                          <p:spPr bwMode="auto">
                            <a:xfrm>
                              <a:off x="4888943" y="3704378"/>
                              <a:ext cx="60616" cy="26080"/>
                            </a:xfrm>
                            <a:custGeom>
                              <a:avLst/>
                              <a:gdLst>
                                <a:gd name="T0" fmla="*/ 1 w 7707"/>
                                <a:gd name="T1" fmla="*/ 3315 h 3316"/>
                                <a:gd name="T2" fmla="*/ 7706 w 7707"/>
                                <a:gd name="T3" fmla="*/ 1 h 3316"/>
                              </a:gdLst>
                              <a:ahLst/>
                              <a:cxnLst>
                                <a:cxn ang="0">
                                  <a:pos x="T0" y="T1"/>
                                </a:cxn>
                                <a:cxn ang="0">
                                  <a:pos x="T2" y="T3"/>
                                </a:cxn>
                              </a:cxnLst>
                              <a:rect l="0" t="0"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0" name="Google Shape;5912;p54"/>
                            <p:cNvSpPr>
                              <a:spLocks/>
                            </p:cNvSpPr>
                            <p:nvPr/>
                          </p:nvSpPr>
                          <p:spPr bwMode="auto">
                            <a:xfrm>
                              <a:off x="4917296" y="3589069"/>
                              <a:ext cx="32262" cy="119123"/>
                            </a:xfrm>
                            <a:custGeom>
                              <a:avLst/>
                              <a:gdLst>
                                <a:gd name="T0" fmla="*/ 1 w 4102"/>
                                <a:gd name="T1" fmla="*/ 1 h 15146"/>
                                <a:gd name="T2" fmla="*/ 4101 w 4102"/>
                                <a:gd name="T3" fmla="*/ 15146 h 15146"/>
                              </a:gdLst>
                              <a:ahLst/>
                              <a:cxnLst>
                                <a:cxn ang="0">
                                  <a:pos x="T0" y="T1"/>
                                </a:cxn>
                                <a:cxn ang="0">
                                  <a:pos x="T2" y="T3"/>
                                </a:cxn>
                              </a:cxnLst>
                              <a:rect l="0" t="0"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1" name="Google Shape;5913;p54"/>
                            <p:cNvSpPr>
                              <a:spLocks/>
                            </p:cNvSpPr>
                            <p:nvPr/>
                          </p:nvSpPr>
                          <p:spPr bwMode="auto">
                            <a:xfrm>
                              <a:off x="4949551" y="3708185"/>
                              <a:ext cx="22840" cy="72885"/>
                            </a:xfrm>
                            <a:custGeom>
                              <a:avLst/>
                              <a:gdLst>
                                <a:gd name="T0" fmla="*/ 0 w 2904"/>
                                <a:gd name="T1" fmla="*/ 1 h 9267"/>
                                <a:gd name="T2" fmla="*/ 2904 w 2904"/>
                                <a:gd name="T3" fmla="*/ 9267 h 9267"/>
                              </a:gdLst>
                              <a:ahLst/>
                              <a:cxnLst>
                                <a:cxn ang="0">
                                  <a:pos x="T0" y="T1"/>
                                </a:cxn>
                                <a:cxn ang="0">
                                  <a:pos x="T2" y="T3"/>
                                </a:cxn>
                              </a:cxnLst>
                              <a:rect l="0" t="0"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2" name="Google Shape;5914;p54"/>
                            <p:cNvSpPr>
                              <a:spLocks/>
                            </p:cNvSpPr>
                            <p:nvPr/>
                          </p:nvSpPr>
                          <p:spPr bwMode="auto">
                            <a:xfrm>
                              <a:off x="4912066" y="3752237"/>
                              <a:ext cx="60325" cy="28833"/>
                            </a:xfrm>
                            <a:custGeom>
                              <a:avLst/>
                              <a:gdLst>
                                <a:gd name="T0" fmla="*/ 0 w 7670"/>
                                <a:gd name="T1" fmla="*/ 1 h 3666"/>
                                <a:gd name="T2" fmla="*/ 7670 w 7670"/>
                                <a:gd name="T3" fmla="*/ 3666 h 3666"/>
                              </a:gdLst>
                              <a:ahLst/>
                              <a:cxnLst>
                                <a:cxn ang="0">
                                  <a:pos x="T0" y="T1"/>
                                </a:cxn>
                                <a:cxn ang="0">
                                  <a:pos x="T2" y="T3"/>
                                </a:cxn>
                              </a:cxnLst>
                              <a:rect l="0" t="0"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43" name="Google Shape;5915;p54"/>
                            <p:cNvGrpSpPr>
                              <a:grpSpLocks/>
                            </p:cNvGrpSpPr>
                            <p:nvPr/>
                          </p:nvGrpSpPr>
                          <p:grpSpPr bwMode="auto">
                            <a:xfrm>
                              <a:off x="4579164" y="3203653"/>
                              <a:ext cx="1244833" cy="1020397"/>
                              <a:chOff x="4579164" y="3203653"/>
                              <a:chExt cx="1244833" cy="1020397"/>
                            </a:xfrm>
                          </p:grpSpPr>
                          <p:sp>
                            <p:nvSpPr>
                              <p:cNvPr id="6747" name="Google Shape;5916;p54"/>
                              <p:cNvSpPr>
                                <a:spLocks/>
                              </p:cNvSpPr>
                              <p:nvPr/>
                            </p:nvSpPr>
                            <p:spPr bwMode="auto">
                              <a:xfrm>
                                <a:off x="4590301" y="3738347"/>
                                <a:ext cx="92956" cy="91722"/>
                              </a:xfrm>
                              <a:custGeom>
                                <a:avLst/>
                                <a:gdLst>
                                  <a:gd name="T0" fmla="*/ 0 w 11819"/>
                                  <a:gd name="T1" fmla="*/ 0 h 11662"/>
                                  <a:gd name="T2" fmla="*/ 11819 w 11819"/>
                                  <a:gd name="T3" fmla="*/ 11662 h 11662"/>
                                </a:gdLst>
                                <a:ahLst/>
                                <a:cxnLst>
                                  <a:cxn ang="0">
                                    <a:pos x="T0" y="T1"/>
                                  </a:cxn>
                                  <a:cxn ang="0">
                                    <a:pos x="T2" y="T3"/>
                                  </a:cxn>
                                </a:cxnLst>
                                <a:rect l="0" t="0"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8" name="Google Shape;5917;p54"/>
                              <p:cNvSpPr>
                                <a:spLocks/>
                              </p:cNvSpPr>
                              <p:nvPr/>
                            </p:nvSpPr>
                            <p:spPr bwMode="auto">
                              <a:xfrm>
                                <a:off x="4683250" y="3652241"/>
                                <a:ext cx="33591" cy="177828"/>
                              </a:xfrm>
                              <a:custGeom>
                                <a:avLst/>
                                <a:gdLst>
                                  <a:gd name="T0" fmla="*/ 1 w 4271"/>
                                  <a:gd name="T1" fmla="*/ 22610 h 22610"/>
                                  <a:gd name="T2" fmla="*/ 4271 w 4271"/>
                                  <a:gd name="T3" fmla="*/ 1 h 22610"/>
                                </a:gdLst>
                                <a:ahLst/>
                                <a:cxnLst>
                                  <a:cxn ang="0">
                                    <a:pos x="T0" y="T1"/>
                                  </a:cxn>
                                  <a:cxn ang="0">
                                    <a:pos x="T2" y="T3"/>
                                  </a:cxn>
                                </a:cxnLst>
                                <a:rect l="0" t="0"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9" name="Google Shape;5918;p54"/>
                              <p:cNvSpPr>
                                <a:spLocks/>
                              </p:cNvSpPr>
                              <p:nvPr/>
                            </p:nvSpPr>
                            <p:spPr bwMode="auto">
                              <a:xfrm>
                                <a:off x="4716833" y="3652241"/>
                                <a:ext cx="70982" cy="207707"/>
                              </a:xfrm>
                              <a:custGeom>
                                <a:avLst/>
                                <a:gdLst>
                                  <a:gd name="T0" fmla="*/ 1 w 9025"/>
                                  <a:gd name="T1" fmla="*/ 1 h 26409"/>
                                  <a:gd name="T2" fmla="*/ 9025 w 9025"/>
                                  <a:gd name="T3" fmla="*/ 26408 h 26409"/>
                                </a:gdLst>
                                <a:ahLst/>
                                <a:cxnLst>
                                  <a:cxn ang="0">
                                    <a:pos x="T0" y="T1"/>
                                  </a:cxn>
                                  <a:cxn ang="0">
                                    <a:pos x="T2" y="T3"/>
                                  </a:cxn>
                                </a:cxnLst>
                                <a:rect l="0" t="0"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0" name="Google Shape;5919;p54"/>
                              <p:cNvSpPr>
                                <a:spLocks/>
                              </p:cNvSpPr>
                              <p:nvPr/>
                            </p:nvSpPr>
                            <p:spPr bwMode="auto">
                              <a:xfrm>
                                <a:off x="4813117" y="3694578"/>
                                <a:ext cx="44154" cy="139297"/>
                              </a:xfrm>
                              <a:custGeom>
                                <a:avLst/>
                                <a:gdLst>
                                  <a:gd name="T0" fmla="*/ 5614 w 5614"/>
                                  <a:gd name="T1" fmla="*/ 17711 h 17711"/>
                                  <a:gd name="T2" fmla="*/ 1 w 5614"/>
                                  <a:gd name="T3" fmla="*/ 1 h 17711"/>
                                </a:gdLst>
                                <a:ahLst/>
                                <a:cxnLst>
                                  <a:cxn ang="0">
                                    <a:pos x="T0" y="T1"/>
                                  </a:cxn>
                                  <a:cxn ang="0">
                                    <a:pos x="T2" y="T3"/>
                                  </a:cxn>
                                </a:cxnLst>
                                <a:rect l="0" t="0"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1" name="Google Shape;5920;p54"/>
                              <p:cNvSpPr>
                                <a:spLocks/>
                              </p:cNvSpPr>
                              <p:nvPr/>
                            </p:nvSpPr>
                            <p:spPr bwMode="auto">
                              <a:xfrm>
                                <a:off x="4787807" y="3694578"/>
                                <a:ext cx="25317" cy="165369"/>
                              </a:xfrm>
                              <a:custGeom>
                                <a:avLst/>
                                <a:gdLst>
                                  <a:gd name="T0" fmla="*/ 3219 w 3219"/>
                                  <a:gd name="T1" fmla="*/ 1 h 21026"/>
                                  <a:gd name="T2" fmla="*/ 1 w 3219"/>
                                  <a:gd name="T3" fmla="*/ 21025 h 21026"/>
                                </a:gdLst>
                                <a:ahLst/>
                                <a:cxnLst>
                                  <a:cxn ang="0">
                                    <a:pos x="T0" y="T1"/>
                                  </a:cxn>
                                  <a:cxn ang="0">
                                    <a:pos x="T2" y="T3"/>
                                  </a:cxn>
                                </a:cxnLst>
                                <a:rect l="0" t="0"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2" name="Google Shape;5921;p54"/>
                              <p:cNvSpPr>
                                <a:spLocks/>
                              </p:cNvSpPr>
                              <p:nvPr/>
                            </p:nvSpPr>
                            <p:spPr bwMode="auto">
                              <a:xfrm>
                                <a:off x="4683250" y="3830061"/>
                                <a:ext cx="106374" cy="25223"/>
                              </a:xfrm>
                              <a:custGeom>
                                <a:avLst/>
                                <a:gdLst>
                                  <a:gd name="T0" fmla="*/ 1 w 13525"/>
                                  <a:gd name="T1" fmla="*/ 1 h 3207"/>
                                  <a:gd name="T2" fmla="*/ 13525 w 13525"/>
                                  <a:gd name="T3" fmla="*/ 3206 h 3207"/>
                                </a:gdLst>
                                <a:ahLst/>
                                <a:cxnLst>
                                  <a:cxn ang="0">
                                    <a:pos x="T0" y="T1"/>
                                  </a:cxn>
                                  <a:cxn ang="0">
                                    <a:pos x="T2" y="T3"/>
                                  </a:cxn>
                                </a:cxnLst>
                                <a:rect l="0" t="0"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3" name="Google Shape;5922;p54"/>
                              <p:cNvSpPr>
                                <a:spLocks/>
                              </p:cNvSpPr>
                              <p:nvPr/>
                            </p:nvSpPr>
                            <p:spPr bwMode="auto">
                              <a:xfrm>
                                <a:off x="4670980" y="3830061"/>
                                <a:ext cx="12277" cy="79263"/>
                              </a:xfrm>
                              <a:custGeom>
                                <a:avLst/>
                                <a:gdLst>
                                  <a:gd name="T0" fmla="*/ 1561 w 1561"/>
                                  <a:gd name="T1" fmla="*/ 1 h 10078"/>
                                  <a:gd name="T2" fmla="*/ 0 w 1561"/>
                                  <a:gd name="T3" fmla="*/ 10077 h 10078"/>
                                </a:gdLst>
                                <a:ahLst/>
                                <a:cxnLst>
                                  <a:cxn ang="0">
                                    <a:pos x="T0" y="T1"/>
                                  </a:cxn>
                                  <a:cxn ang="0">
                                    <a:pos x="T2" y="T3"/>
                                  </a:cxn>
                                </a:cxnLst>
                                <a:rect l="0" t="0"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4" name="Google Shape;5923;p54"/>
                              <p:cNvSpPr>
                                <a:spLocks/>
                              </p:cNvSpPr>
                              <p:nvPr/>
                            </p:nvSpPr>
                            <p:spPr bwMode="auto">
                              <a:xfrm>
                                <a:off x="4583828" y="3830061"/>
                                <a:ext cx="99429" cy="34543"/>
                              </a:xfrm>
                              <a:custGeom>
                                <a:avLst/>
                                <a:gdLst>
                                  <a:gd name="T0" fmla="*/ 0 w 12642"/>
                                  <a:gd name="T1" fmla="*/ 4392 h 4392"/>
                                  <a:gd name="T2" fmla="*/ 12642 w 12642"/>
                                  <a:gd name="T3" fmla="*/ 1 h 4392"/>
                                </a:gdLst>
                                <a:ahLst/>
                                <a:cxnLst>
                                  <a:cxn ang="0">
                                    <a:pos x="T0" y="T1"/>
                                  </a:cxn>
                                  <a:cxn ang="0">
                                    <a:pos x="T2" y="T3"/>
                                  </a:cxn>
                                </a:cxnLst>
                                <a:rect l="0" t="0"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5" name="Google Shape;5924;p54"/>
                              <p:cNvSpPr>
                                <a:spLocks/>
                              </p:cNvSpPr>
                              <p:nvPr/>
                            </p:nvSpPr>
                            <p:spPr bwMode="auto">
                              <a:xfrm>
                                <a:off x="4683250" y="3830061"/>
                                <a:ext cx="50336" cy="117983"/>
                              </a:xfrm>
                              <a:custGeom>
                                <a:avLst/>
                                <a:gdLst>
                                  <a:gd name="T0" fmla="*/ 1 w 6400"/>
                                  <a:gd name="T1" fmla="*/ 1 h 15001"/>
                                  <a:gd name="T2" fmla="*/ 6400 w 6400"/>
                                  <a:gd name="T3" fmla="*/ 15001 h 15001"/>
                                </a:gdLst>
                                <a:ahLst/>
                                <a:cxnLst>
                                  <a:cxn ang="0">
                                    <a:pos x="T0" y="T1"/>
                                  </a:cxn>
                                  <a:cxn ang="0">
                                    <a:pos x="T2" y="T3"/>
                                  </a:cxn>
                                </a:cxnLst>
                                <a:rect l="0" t="0"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6" name="Google Shape;5925;p54"/>
                              <p:cNvSpPr>
                                <a:spLocks/>
                              </p:cNvSpPr>
                              <p:nvPr/>
                            </p:nvSpPr>
                            <p:spPr bwMode="auto">
                              <a:xfrm>
                                <a:off x="4733578" y="3855276"/>
                                <a:ext cx="56046" cy="92768"/>
                              </a:xfrm>
                              <a:custGeom>
                                <a:avLst/>
                                <a:gdLst>
                                  <a:gd name="T0" fmla="*/ 1 w 7126"/>
                                  <a:gd name="T1" fmla="*/ 11795 h 11795"/>
                                  <a:gd name="T2" fmla="*/ 7126 w 7126"/>
                                  <a:gd name="T3" fmla="*/ 0 h 11795"/>
                                </a:gdLst>
                                <a:ahLst/>
                                <a:cxnLst>
                                  <a:cxn ang="0">
                                    <a:pos x="T0" y="T1"/>
                                  </a:cxn>
                                  <a:cxn ang="0">
                                    <a:pos x="T2" y="T3"/>
                                  </a:cxn>
                                </a:cxnLst>
                                <a:rect l="0" t="0"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7" name="Google Shape;5926;p54"/>
                              <p:cNvSpPr>
                                <a:spLocks/>
                              </p:cNvSpPr>
                              <p:nvPr/>
                            </p:nvSpPr>
                            <p:spPr bwMode="auto">
                              <a:xfrm>
                                <a:off x="4888943" y="3730450"/>
                                <a:ext cx="34928" cy="89252"/>
                              </a:xfrm>
                              <a:custGeom>
                                <a:avLst/>
                                <a:gdLst>
                                  <a:gd name="T0" fmla="*/ 4440 w 4441"/>
                                  <a:gd name="T1" fmla="*/ 11347 h 11348"/>
                                  <a:gd name="T2" fmla="*/ 1 w 4441"/>
                                  <a:gd name="T3" fmla="*/ 0 h 11348"/>
                                </a:gdLst>
                                <a:ahLst/>
                                <a:cxnLst>
                                  <a:cxn ang="0">
                                    <a:pos x="T0" y="T1"/>
                                  </a:cxn>
                                  <a:cxn ang="0">
                                    <a:pos x="T2" y="T3"/>
                                  </a:cxn>
                                </a:cxnLst>
                                <a:rect l="0" t="0"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8" name="Google Shape;5927;p54"/>
                              <p:cNvSpPr>
                                <a:spLocks/>
                              </p:cNvSpPr>
                              <p:nvPr/>
                            </p:nvSpPr>
                            <p:spPr bwMode="auto">
                              <a:xfrm>
                                <a:off x="4590301" y="3667468"/>
                                <a:ext cx="49762" cy="70887"/>
                              </a:xfrm>
                              <a:custGeom>
                                <a:avLst/>
                                <a:gdLst>
                                  <a:gd name="T0" fmla="*/ 0 w 6327"/>
                                  <a:gd name="T1" fmla="*/ 9012 h 9013"/>
                                  <a:gd name="T2" fmla="*/ 6327 w 6327"/>
                                  <a:gd name="T3" fmla="*/ 0 h 9013"/>
                                </a:gdLst>
                                <a:ahLst/>
                                <a:cxnLst>
                                  <a:cxn ang="0">
                                    <a:pos x="T0" y="T1"/>
                                  </a:cxn>
                                  <a:cxn ang="0">
                                    <a:pos x="T2" y="T3"/>
                                  </a:cxn>
                                </a:cxnLst>
                                <a:rect l="0" t="0"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59" name="Google Shape;5928;p54"/>
                              <p:cNvSpPr>
                                <a:spLocks/>
                              </p:cNvSpPr>
                              <p:nvPr/>
                            </p:nvSpPr>
                            <p:spPr bwMode="auto">
                              <a:xfrm>
                                <a:off x="4640338" y="3648536"/>
                                <a:ext cx="80593" cy="20268"/>
                              </a:xfrm>
                              <a:custGeom>
                                <a:avLst/>
                                <a:gdLst>
                                  <a:gd name="T0" fmla="*/ 1 w 10247"/>
                                  <a:gd name="T1" fmla="*/ 2577 h 2577"/>
                                  <a:gd name="T2" fmla="*/ 10247 w 10247"/>
                                  <a:gd name="T3" fmla="*/ 0 h 2577"/>
                                </a:gdLst>
                                <a:ahLst/>
                                <a:cxnLst>
                                  <a:cxn ang="0">
                                    <a:pos x="T0" y="T1"/>
                                  </a:cxn>
                                  <a:cxn ang="0">
                                    <a:pos x="T2" y="T3"/>
                                  </a:cxn>
                                </a:cxnLst>
                                <a:rect l="0" t="0"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60" name="Google Shape;5929;p54"/>
                              <p:cNvGrpSpPr>
                                <a:grpSpLocks/>
                              </p:cNvGrpSpPr>
                              <p:nvPr/>
                            </p:nvGrpSpPr>
                            <p:grpSpPr bwMode="auto">
                              <a:xfrm>
                                <a:off x="4579164" y="3203653"/>
                                <a:ext cx="1244833" cy="1020397"/>
                                <a:chOff x="4579164" y="3203653"/>
                                <a:chExt cx="1244833" cy="1020397"/>
                              </a:xfrm>
                            </p:grpSpPr>
                            <p:sp>
                              <p:nvSpPr>
                                <p:cNvPr id="6761" name="Google Shape;5930;p54"/>
                                <p:cNvSpPr>
                                  <a:spLocks/>
                                </p:cNvSpPr>
                                <p:nvPr/>
                              </p:nvSpPr>
                              <p:spPr bwMode="auto">
                                <a:xfrm>
                                  <a:off x="4753083" y="3966015"/>
                                  <a:ext cx="92964" cy="53765"/>
                                </a:xfrm>
                                <a:custGeom>
                                  <a:avLst/>
                                  <a:gdLst>
                                    <a:gd name="T0" fmla="*/ 1 w 11820"/>
                                    <a:gd name="T1" fmla="*/ 6836 h 6836"/>
                                    <a:gd name="T2" fmla="*/ 11819 w 11820"/>
                                    <a:gd name="T3" fmla="*/ 1 h 6836"/>
                                  </a:gdLst>
                                  <a:ahLst/>
                                  <a:cxnLst>
                                    <a:cxn ang="0">
                                      <a:pos x="T0" y="T1"/>
                                    </a:cxn>
                                    <a:cxn ang="0">
                                      <a:pos x="T2" y="T3"/>
                                    </a:cxn>
                                  </a:cxnLst>
                                  <a:rect l="0" t="0"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2" name="Google Shape;5931;p54"/>
                                <p:cNvSpPr>
                                  <a:spLocks/>
                                </p:cNvSpPr>
                                <p:nvPr/>
                              </p:nvSpPr>
                              <p:spPr bwMode="auto">
                                <a:xfrm>
                                  <a:off x="4846040" y="3952794"/>
                                  <a:ext cx="103519" cy="13135"/>
                                </a:xfrm>
                                <a:custGeom>
                                  <a:avLst/>
                                  <a:gdLst>
                                    <a:gd name="T0" fmla="*/ 13161 w 13162"/>
                                    <a:gd name="T1" fmla="*/ 0 h 1670"/>
                                    <a:gd name="T2" fmla="*/ 0 w 13162"/>
                                    <a:gd name="T3" fmla="*/ 1670 h 1670"/>
                                  </a:gdLst>
                                  <a:ahLst/>
                                  <a:cxnLst>
                                    <a:cxn ang="0">
                                      <a:pos x="T0" y="T1"/>
                                    </a:cxn>
                                    <a:cxn ang="0">
                                      <a:pos x="T2" y="T3"/>
                                    </a:cxn>
                                  </a:cxnLst>
                                  <a:rect l="0" t="0"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3" name="Google Shape;5932;p54"/>
                                <p:cNvSpPr>
                                  <a:spLocks/>
                                </p:cNvSpPr>
                                <p:nvPr/>
                              </p:nvSpPr>
                              <p:spPr bwMode="auto">
                                <a:xfrm>
                                  <a:off x="4846040" y="3962216"/>
                                  <a:ext cx="64800" cy="128066"/>
                                </a:xfrm>
                                <a:custGeom>
                                  <a:avLst/>
                                  <a:gdLst>
                                    <a:gd name="T0" fmla="*/ 0 w 8239"/>
                                    <a:gd name="T1" fmla="*/ 0 h 16283"/>
                                    <a:gd name="T2" fmla="*/ 8238 w 8239"/>
                                    <a:gd name="T3" fmla="*/ 16282 h 16283"/>
                                  </a:gdLst>
                                  <a:ahLst/>
                                  <a:cxnLst>
                                    <a:cxn ang="0">
                                      <a:pos x="T0" y="T1"/>
                                    </a:cxn>
                                    <a:cxn ang="0">
                                      <a:pos x="T2" y="T3"/>
                                    </a:cxn>
                                  </a:cxnLst>
                                  <a:rect l="0" t="0"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4" name="Google Shape;5933;p54"/>
                                <p:cNvSpPr>
                                  <a:spLocks/>
                                </p:cNvSpPr>
                                <p:nvPr/>
                              </p:nvSpPr>
                              <p:spPr bwMode="auto">
                                <a:xfrm>
                                  <a:off x="4842233" y="3962216"/>
                                  <a:ext cx="3815" cy="164787"/>
                                </a:xfrm>
                                <a:custGeom>
                                  <a:avLst/>
                                  <a:gdLst>
                                    <a:gd name="T0" fmla="*/ 0 w 485"/>
                                    <a:gd name="T1" fmla="*/ 20952 h 20952"/>
                                    <a:gd name="T2" fmla="*/ 484 w 485"/>
                                    <a:gd name="T3" fmla="*/ 0 h 20952"/>
                                  </a:gdLst>
                                  <a:ahLst/>
                                  <a:cxnLst>
                                    <a:cxn ang="0">
                                      <a:pos x="T0" y="T1"/>
                                    </a:cxn>
                                    <a:cxn ang="0">
                                      <a:pos x="T2" y="T3"/>
                                    </a:cxn>
                                  </a:cxnLst>
                                  <a:rect l="0" t="0"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5" name="Google Shape;5934;p54"/>
                                <p:cNvSpPr>
                                  <a:spLocks/>
                                </p:cNvSpPr>
                                <p:nvPr/>
                              </p:nvSpPr>
                              <p:spPr bwMode="auto">
                                <a:xfrm>
                                  <a:off x="4842233" y="4123189"/>
                                  <a:ext cx="37587" cy="53002"/>
                                </a:xfrm>
                                <a:custGeom>
                                  <a:avLst/>
                                  <a:gdLst>
                                    <a:gd name="T0" fmla="*/ 4779 w 4779"/>
                                    <a:gd name="T1" fmla="*/ 6739 h 6739"/>
                                    <a:gd name="T2" fmla="*/ 0 w 4779"/>
                                    <a:gd name="T3" fmla="*/ 1 h 6739"/>
                                  </a:gdLst>
                                  <a:ahLst/>
                                  <a:cxnLst>
                                    <a:cxn ang="0">
                                      <a:pos x="T0" y="T1"/>
                                    </a:cxn>
                                    <a:cxn ang="0">
                                      <a:pos x="T2" y="T3"/>
                                    </a:cxn>
                                  </a:cxnLst>
                                  <a:rect l="0" t="0"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6" name="Google Shape;5935;p54"/>
                                <p:cNvSpPr>
                                  <a:spLocks/>
                                </p:cNvSpPr>
                                <p:nvPr/>
                              </p:nvSpPr>
                              <p:spPr bwMode="auto">
                                <a:xfrm>
                                  <a:off x="4770779" y="4118525"/>
                                  <a:ext cx="71461" cy="4672"/>
                                </a:xfrm>
                                <a:custGeom>
                                  <a:avLst/>
                                  <a:gdLst>
                                    <a:gd name="T0" fmla="*/ 9085 w 9086"/>
                                    <a:gd name="T1" fmla="*/ 594 h 594"/>
                                    <a:gd name="T2" fmla="*/ 1 w 9086"/>
                                    <a:gd name="T3" fmla="*/ 1 h 594"/>
                                  </a:gdLst>
                                  <a:ahLst/>
                                  <a:cxnLst>
                                    <a:cxn ang="0">
                                      <a:pos x="T0" y="T1"/>
                                    </a:cxn>
                                    <a:cxn ang="0">
                                      <a:pos x="T2" y="T3"/>
                                    </a:cxn>
                                  </a:cxnLst>
                                  <a:rect l="0" t="0"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67" name="Google Shape;5936;p54"/>
                                <p:cNvSpPr>
                                  <a:spLocks/>
                                </p:cNvSpPr>
                                <p:nvPr/>
                              </p:nvSpPr>
                              <p:spPr bwMode="auto">
                                <a:xfrm>
                                  <a:off x="4842233" y="4090274"/>
                                  <a:ext cx="68606" cy="32923"/>
                                </a:xfrm>
                                <a:custGeom>
                                  <a:avLst/>
                                  <a:gdLst>
                                    <a:gd name="T0" fmla="*/ 0 w 8723"/>
                                    <a:gd name="T1" fmla="*/ 4186 h 4186"/>
                                    <a:gd name="T2" fmla="*/ 8722 w 8723"/>
                                    <a:gd name="T3" fmla="*/ 0 h 4186"/>
                                  </a:gdLst>
                                  <a:ahLst/>
                                  <a:cxnLst>
                                    <a:cxn ang="0">
                                      <a:pos x="T0" y="T1"/>
                                    </a:cxn>
                                    <a:cxn ang="0">
                                      <a:pos x="T2" y="T3"/>
                                    </a:cxn>
                                  </a:cxnLst>
                                  <a:rect l="0" t="0"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68" name="Google Shape;5937;p54"/>
                                <p:cNvGrpSpPr>
                                  <a:grpSpLocks/>
                                </p:cNvGrpSpPr>
                                <p:nvPr/>
                              </p:nvGrpSpPr>
                              <p:grpSpPr bwMode="auto">
                                <a:xfrm>
                                  <a:off x="4579164" y="3203653"/>
                                  <a:ext cx="1244833" cy="1020397"/>
                                  <a:chOff x="4579164" y="3203653"/>
                                  <a:chExt cx="1244833" cy="1020397"/>
                                </a:xfrm>
                              </p:grpSpPr>
                              <p:sp>
                                <p:nvSpPr>
                                  <p:cNvPr id="6769" name="Google Shape;5938;p54"/>
                                  <p:cNvSpPr>
                                    <a:spLocks/>
                                  </p:cNvSpPr>
                                  <p:nvPr/>
                                </p:nvSpPr>
                                <p:spPr bwMode="auto">
                                  <a:xfrm>
                                    <a:off x="4788476" y="3855276"/>
                                    <a:ext cx="57572" cy="110747"/>
                                  </a:xfrm>
                                  <a:custGeom>
                                    <a:avLst/>
                                    <a:gdLst>
                                      <a:gd name="T0" fmla="*/ 7319 w 7320"/>
                                      <a:gd name="T1" fmla="*/ 14081 h 14081"/>
                                      <a:gd name="T2" fmla="*/ 1 w 7320"/>
                                      <a:gd name="T3" fmla="*/ 0 h 14081"/>
                                    </a:gdLst>
                                    <a:ahLst/>
                                    <a:cxnLst>
                                      <a:cxn ang="0">
                                        <a:pos x="T0" y="T1"/>
                                      </a:cxn>
                                      <a:cxn ang="0">
                                        <a:pos x="T2" y="T3"/>
                                      </a:cxn>
                                    </a:cxnLst>
                                    <a:rect l="0" t="0"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0" name="Google Shape;5939;p54"/>
                                  <p:cNvSpPr>
                                    <a:spLocks/>
                                  </p:cNvSpPr>
                                  <p:nvPr/>
                                </p:nvSpPr>
                                <p:spPr bwMode="auto">
                                  <a:xfrm>
                                    <a:off x="4846040" y="3833867"/>
                                    <a:ext cx="11231" cy="132156"/>
                                  </a:xfrm>
                                  <a:custGeom>
                                    <a:avLst/>
                                    <a:gdLst>
                                      <a:gd name="T0" fmla="*/ 0 w 1428"/>
                                      <a:gd name="T1" fmla="*/ 16803 h 16803"/>
                                      <a:gd name="T2" fmla="*/ 1428 w 1428"/>
                                      <a:gd name="T3" fmla="*/ 1 h 16803"/>
                                    </a:gdLst>
                                    <a:ahLst/>
                                    <a:cxnLst>
                                      <a:cxn ang="0">
                                        <a:pos x="T0" y="T1"/>
                                      </a:cxn>
                                      <a:cxn ang="0">
                                        <a:pos x="T2" y="T3"/>
                                      </a:cxn>
                                    </a:cxnLst>
                                    <a:rect l="0" t="0"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1" name="Google Shape;5940;p54"/>
                                  <p:cNvSpPr>
                                    <a:spLocks/>
                                  </p:cNvSpPr>
                                  <p:nvPr/>
                                </p:nvSpPr>
                                <p:spPr bwMode="auto">
                                  <a:xfrm>
                                    <a:off x="4761554" y="3854796"/>
                                    <a:ext cx="26261" cy="164984"/>
                                  </a:xfrm>
                                  <a:custGeom>
                                    <a:avLst/>
                                    <a:gdLst>
                                      <a:gd name="T0" fmla="*/ 0 w 3339"/>
                                      <a:gd name="T1" fmla="*/ 20977 h 20977"/>
                                      <a:gd name="T2" fmla="*/ 3339 w 3339"/>
                                      <a:gd name="T3" fmla="*/ 1 h 20977"/>
                                    </a:gdLst>
                                    <a:ahLst/>
                                    <a:cxnLst>
                                      <a:cxn ang="0">
                                        <a:pos x="T0" y="T1"/>
                                      </a:cxn>
                                      <a:cxn ang="0">
                                        <a:pos x="T2" y="T3"/>
                                      </a:cxn>
                                    </a:cxnLst>
                                    <a:rect l="0" t="0"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2" name="Google Shape;5941;p54"/>
                                  <p:cNvSpPr>
                                    <a:spLocks/>
                                  </p:cNvSpPr>
                                  <p:nvPr/>
                                </p:nvSpPr>
                                <p:spPr bwMode="auto">
                                  <a:xfrm>
                                    <a:off x="4846991" y="3818263"/>
                                    <a:ext cx="74025" cy="146242"/>
                                  </a:xfrm>
                                  <a:custGeom>
                                    <a:avLst/>
                                    <a:gdLst>
                                      <a:gd name="T0" fmla="*/ 0 w 9412"/>
                                      <a:gd name="T1" fmla="*/ 18593 h 18594"/>
                                      <a:gd name="T2" fmla="*/ 9411 w 9412"/>
                                      <a:gd name="T3" fmla="*/ 1 h 18594"/>
                                    </a:gdLst>
                                    <a:ahLst/>
                                    <a:cxnLst>
                                      <a:cxn ang="0">
                                        <a:pos x="T0" y="T1"/>
                                      </a:cxn>
                                      <a:cxn ang="0">
                                        <a:pos x="T2" y="T3"/>
                                      </a:cxn>
                                    </a:cxnLst>
                                    <a:rect l="0" t="0"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3" name="Google Shape;5942;p54"/>
                                  <p:cNvSpPr>
                                    <a:spLocks/>
                                  </p:cNvSpPr>
                                  <p:nvPr/>
                                </p:nvSpPr>
                                <p:spPr bwMode="auto">
                                  <a:xfrm>
                                    <a:off x="4927191" y="3823305"/>
                                    <a:ext cx="22368" cy="129497"/>
                                  </a:xfrm>
                                  <a:custGeom>
                                    <a:avLst/>
                                    <a:gdLst>
                                      <a:gd name="T0" fmla="*/ 1 w 2844"/>
                                      <a:gd name="T1" fmla="*/ 1 h 16465"/>
                                      <a:gd name="T2" fmla="*/ 2843 w 2844"/>
                                      <a:gd name="T3" fmla="*/ 16464 h 16465"/>
                                    </a:gdLst>
                                    <a:ahLst/>
                                    <a:cxnLst>
                                      <a:cxn ang="0">
                                        <a:pos x="T0" y="T1"/>
                                      </a:cxn>
                                      <a:cxn ang="0">
                                        <a:pos x="T2" y="T3"/>
                                      </a:cxn>
                                    </a:cxnLst>
                                    <a:rect l="0" t="0"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nvGrpSpPr>
                                  <p:cNvPr id="6774" name="Google Shape;5943;p54"/>
                                  <p:cNvGrpSpPr>
                                    <a:grpSpLocks/>
                                  </p:cNvGrpSpPr>
                                  <p:nvPr/>
                                </p:nvGrpSpPr>
                                <p:grpSpPr bwMode="auto">
                                  <a:xfrm>
                                    <a:off x="4579164" y="3203653"/>
                                    <a:ext cx="1244833" cy="1020397"/>
                                    <a:chOff x="4579164" y="3203653"/>
                                    <a:chExt cx="1244833" cy="1020397"/>
                                  </a:xfrm>
                                </p:grpSpPr>
                                <p:sp>
                                  <p:nvSpPr>
                                    <p:cNvPr id="6775" name="Google Shape;5944;p54"/>
                                    <p:cNvSpPr>
                                      <a:spLocks/>
                                    </p:cNvSpPr>
                                    <p:nvPr/>
                                  </p:nvSpPr>
                                  <p:spPr bwMode="auto">
                                    <a:xfrm>
                                      <a:off x="4579164" y="3652241"/>
                                      <a:ext cx="422626" cy="571809"/>
                                    </a:xfrm>
                                    <a:custGeom>
                                      <a:avLst/>
                                      <a:gdLst>
                                        <a:gd name="T0" fmla="*/ 27593 w 53735"/>
                                        <a:gd name="T1" fmla="*/ 71880 h 72703"/>
                                        <a:gd name="T2" fmla="*/ 23771 w 53735"/>
                                        <a:gd name="T3" fmla="*/ 58694 h 72703"/>
                                        <a:gd name="T4" fmla="*/ 22936 w 53735"/>
                                        <a:gd name="T5" fmla="*/ 46731 h 72703"/>
                                        <a:gd name="T6" fmla="*/ 19972 w 53735"/>
                                        <a:gd name="T7" fmla="*/ 37380 h 72703"/>
                                        <a:gd name="T8" fmla="*/ 11674 w 53735"/>
                                        <a:gd name="T9" fmla="*/ 32686 h 72703"/>
                                        <a:gd name="T10" fmla="*/ 1 w 53735"/>
                                        <a:gd name="T11" fmla="*/ 27001 h 72703"/>
                                        <a:gd name="T12" fmla="*/ 1392 w 53735"/>
                                        <a:gd name="T13" fmla="*/ 10610 h 72703"/>
                                        <a:gd name="T14" fmla="*/ 17517 w 53735"/>
                                        <a:gd name="T15" fmla="*/ 1 h 72703"/>
                                        <a:gd name="T16" fmla="*/ 29747 w 53735"/>
                                        <a:gd name="T17" fmla="*/ 5384 h 72703"/>
                                        <a:gd name="T18" fmla="*/ 43827 w 53735"/>
                                        <a:gd name="T19" fmla="*/ 21291 h 72703"/>
                                        <a:gd name="T20" fmla="*/ 49343 w 53735"/>
                                        <a:gd name="T21" fmla="*/ 27122 h 72703"/>
                                        <a:gd name="T22" fmla="*/ 53735 w 53735"/>
                                        <a:gd name="T23" fmla="*/ 25815 h 72703"/>
                                        <a:gd name="T24" fmla="*/ 50347 w 53735"/>
                                        <a:gd name="T25" fmla="*/ 35940 h 72703"/>
                                        <a:gd name="T26" fmla="*/ 47093 w 53735"/>
                                        <a:gd name="T27" fmla="*/ 38214 h 72703"/>
                                        <a:gd name="T28" fmla="*/ 44069 w 53735"/>
                                        <a:gd name="T29" fmla="*/ 44275 h 72703"/>
                                        <a:gd name="T30" fmla="*/ 45073 w 53735"/>
                                        <a:gd name="T31" fmla="*/ 51944 h 72703"/>
                                        <a:gd name="T32" fmla="*/ 42170 w 53735"/>
                                        <a:gd name="T33" fmla="*/ 55694 h 72703"/>
                                        <a:gd name="T34" fmla="*/ 38227 w 53735"/>
                                        <a:gd name="T35" fmla="*/ 66025 h 72703"/>
                                        <a:gd name="T36" fmla="*/ 27593 w 53735"/>
                                        <a:gd name="T37" fmla="*/ 72702 h 7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6" name="Google Shape;5945;p54"/>
                                    <p:cNvSpPr>
                                      <a:spLocks/>
                                    </p:cNvSpPr>
                                    <p:nvPr/>
                                  </p:nvSpPr>
                                  <p:spPr bwMode="auto">
                                    <a:xfrm>
                                      <a:off x="4617986" y="3203653"/>
                                      <a:ext cx="1206011" cy="684357"/>
                                    </a:xfrm>
                                    <a:custGeom>
                                      <a:avLst/>
                                      <a:gdLst>
                                        <a:gd name="T0" fmla="*/ 34452 w 153339"/>
                                        <a:gd name="T1" fmla="*/ 66980 h 87013"/>
                                        <a:gd name="T2" fmla="*/ 41274 w 153339"/>
                                        <a:gd name="T3" fmla="*/ 77698 h 87013"/>
                                        <a:gd name="T4" fmla="*/ 55899 w 153339"/>
                                        <a:gd name="T5" fmla="*/ 72775 h 87013"/>
                                        <a:gd name="T6" fmla="*/ 48291 w 153339"/>
                                        <a:gd name="T7" fmla="*/ 70234 h 87013"/>
                                        <a:gd name="T8" fmla="*/ 48774 w 153339"/>
                                        <a:gd name="T9" fmla="*/ 66097 h 87013"/>
                                        <a:gd name="T10" fmla="*/ 65988 w 153339"/>
                                        <a:gd name="T11" fmla="*/ 72279 h 87013"/>
                                        <a:gd name="T12" fmla="*/ 70960 w 153339"/>
                                        <a:gd name="T13" fmla="*/ 87013 h 87013"/>
                                        <a:gd name="T14" fmla="*/ 80831 w 153339"/>
                                        <a:gd name="T15" fmla="*/ 72932 h 87013"/>
                                        <a:gd name="T16" fmla="*/ 88355 w 153339"/>
                                        <a:gd name="T17" fmla="*/ 83928 h 87013"/>
                                        <a:gd name="T18" fmla="*/ 94270 w 153339"/>
                                        <a:gd name="T19" fmla="*/ 74299 h 87013"/>
                                        <a:gd name="T20" fmla="*/ 106682 w 153339"/>
                                        <a:gd name="T21" fmla="*/ 64307 h 87013"/>
                                        <a:gd name="T22" fmla="*/ 103416 w 153339"/>
                                        <a:gd name="T23" fmla="*/ 54690 h 87013"/>
                                        <a:gd name="T24" fmla="*/ 120194 w 153339"/>
                                        <a:gd name="T25" fmla="*/ 45339 h 87013"/>
                                        <a:gd name="T26" fmla="*/ 118851 w 153339"/>
                                        <a:gd name="T27" fmla="*/ 35493 h 87013"/>
                                        <a:gd name="T28" fmla="*/ 148536 w 153339"/>
                                        <a:gd name="T29" fmla="*/ 25972 h 87013"/>
                                        <a:gd name="T30" fmla="*/ 125468 w 153339"/>
                                        <a:gd name="T31" fmla="*/ 6255 h 87013"/>
                                        <a:gd name="T32" fmla="*/ 85016 w 153339"/>
                                        <a:gd name="T33" fmla="*/ 1 h 87013"/>
                                        <a:gd name="T34" fmla="*/ 39714 w 153339"/>
                                        <a:gd name="T35" fmla="*/ 20214 h 87013"/>
                                        <a:gd name="T36" fmla="*/ 22186 w 153339"/>
                                        <a:gd name="T37" fmla="*/ 13464 h 87013"/>
                                        <a:gd name="T38" fmla="*/ 11831 w 153339"/>
                                        <a:gd name="T39" fmla="*/ 27484 h 87013"/>
                                        <a:gd name="T40" fmla="*/ 24532 w 153339"/>
                                        <a:gd name="T41" fmla="*/ 19561 h 87013"/>
                                        <a:gd name="T42" fmla="*/ 24811 w 153339"/>
                                        <a:gd name="T43" fmla="*/ 32964 h 87013"/>
                                        <a:gd name="T44" fmla="*/ 15569 w 153339"/>
                                        <a:gd name="T45" fmla="*/ 31368 h 87013"/>
                                        <a:gd name="T46" fmla="*/ 11057 w 153339"/>
                                        <a:gd name="T47" fmla="*/ 37924 h 87013"/>
                                        <a:gd name="T48" fmla="*/ 6387 w 153339"/>
                                        <a:gd name="T49" fmla="*/ 49210 h 87013"/>
                                        <a:gd name="T50" fmla="*/ 0 w 153339"/>
                                        <a:gd name="T51" fmla="*/ 52198 h 87013"/>
                                        <a:gd name="T52" fmla="*/ 6726 w 153339"/>
                                        <a:gd name="T53" fmla="*/ 55198 h 87013"/>
                                        <a:gd name="T54" fmla="*/ 16367 w 153339"/>
                                        <a:gd name="T55" fmla="*/ 50686 h 87013"/>
                                        <a:gd name="T56" fmla="*/ 23093 w 153339"/>
                                        <a:gd name="T57" fmla="*/ 54363 h 87013"/>
                                        <a:gd name="T58" fmla="*/ 26734 w 153339"/>
                                        <a:gd name="T59" fmla="*/ 52210 h 87013"/>
                                        <a:gd name="T60" fmla="*/ 38069 w 153339"/>
                                        <a:gd name="T61" fmla="*/ 49488 h 87013"/>
                                        <a:gd name="T62" fmla="*/ 28343 w 153339"/>
                                        <a:gd name="T63" fmla="*/ 55392 h 87013"/>
                                        <a:gd name="T64" fmla="*/ 36278 w 153339"/>
                                        <a:gd name="T65" fmla="*/ 58150 h 87013"/>
                                        <a:gd name="T66" fmla="*/ 30920 w 153339"/>
                                        <a:gd name="T67" fmla="*/ 63255 h 87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7" name="Google Shape;5946;p54"/>
                                    <p:cNvSpPr>
                                      <a:spLocks/>
                                    </p:cNvSpPr>
                                    <p:nvPr/>
                                  </p:nvSpPr>
                                  <p:spPr bwMode="auto">
                                    <a:xfrm>
                                      <a:off x="4906356" y="3466721"/>
                                      <a:ext cx="194289" cy="358880"/>
                                    </a:xfrm>
                                    <a:custGeom>
                                      <a:avLst/>
                                      <a:gdLst>
                                        <a:gd name="T0" fmla="*/ 8396 w 24703"/>
                                        <a:gd name="T1" fmla="*/ 39968 h 45630"/>
                                        <a:gd name="T2" fmla="*/ 9835 w 24703"/>
                                        <a:gd name="T3" fmla="*/ 45629 h 45630"/>
                                        <a:gd name="T4" fmla="*/ 11626 w 24703"/>
                                        <a:gd name="T5" fmla="*/ 36786 h 45630"/>
                                        <a:gd name="T6" fmla="*/ 5492 w 24703"/>
                                        <a:gd name="T7" fmla="*/ 30218 h 45630"/>
                                        <a:gd name="T8" fmla="*/ 1 w 24703"/>
                                        <a:gd name="T9" fmla="*/ 25016 h 45630"/>
                                        <a:gd name="T10" fmla="*/ 1392 w 24703"/>
                                        <a:gd name="T11" fmla="*/ 16040 h 45630"/>
                                        <a:gd name="T12" fmla="*/ 24702 w 24703"/>
                                        <a:gd name="T13" fmla="*/ 15206 h 45630"/>
                                        <a:gd name="T14" fmla="*/ 6472 w 24703"/>
                                        <a:gd name="T15" fmla="*/ 0 h 45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78" name="Google Shape;5947;p54"/>
                                    <p:cNvSpPr>
                                      <a:spLocks/>
                                    </p:cNvSpPr>
                                    <p:nvPr/>
                                  </p:nvSpPr>
                                  <p:spPr bwMode="auto">
                                    <a:xfrm>
                                      <a:off x="4972383" y="3756043"/>
                                      <a:ext cx="25412" cy="25026"/>
                                    </a:xfrm>
                                    <a:custGeom>
                                      <a:avLst/>
                                      <a:gdLst>
                                        <a:gd name="T0" fmla="*/ 1 w 3231"/>
                                        <a:gd name="T1" fmla="*/ 3182 h 3182"/>
                                        <a:gd name="T2" fmla="*/ 3231 w 3231"/>
                                        <a:gd name="T3" fmla="*/ 0 h 3182"/>
                                      </a:gdLst>
                                      <a:ahLst/>
                                      <a:cxnLst>
                                        <a:cxn ang="0">
                                          <a:pos x="T0" y="T1"/>
                                        </a:cxn>
                                        <a:cxn ang="0">
                                          <a:pos x="T2" y="T3"/>
                                        </a:cxn>
                                      </a:cxnLst>
                                      <a:rect l="0" t="0"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grpSp>
                        </p:grpSp>
                        <p:sp>
                          <p:nvSpPr>
                            <p:cNvPr id="6744" name="Google Shape;5948;p54"/>
                            <p:cNvSpPr>
                              <a:spLocks/>
                            </p:cNvSpPr>
                            <p:nvPr/>
                          </p:nvSpPr>
                          <p:spPr bwMode="auto">
                            <a:xfrm>
                              <a:off x="4890375" y="3688019"/>
                              <a:ext cx="5144" cy="43769"/>
                            </a:xfrm>
                            <a:custGeom>
                              <a:avLst/>
                              <a:gdLst>
                                <a:gd name="T0" fmla="*/ 653 w 654"/>
                                <a:gd name="T1" fmla="*/ 0 h 5565"/>
                                <a:gd name="T2" fmla="*/ 0 w 654"/>
                                <a:gd name="T3" fmla="*/ 5565 h 5565"/>
                              </a:gdLst>
                              <a:ahLst/>
                              <a:cxnLst>
                                <a:cxn ang="0">
                                  <a:pos x="T0" y="T1"/>
                                </a:cxn>
                                <a:cxn ang="0">
                                  <a:pos x="T2" y="T3"/>
                                </a:cxn>
                              </a:cxnLst>
                              <a:rect l="0" t="0"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5" name="Google Shape;5949;p54"/>
                            <p:cNvSpPr>
                              <a:spLocks/>
                            </p:cNvSpPr>
                            <p:nvPr/>
                          </p:nvSpPr>
                          <p:spPr bwMode="auto">
                            <a:xfrm>
                              <a:off x="4899317" y="3688019"/>
                              <a:ext cx="54048" cy="20174"/>
                            </a:xfrm>
                            <a:custGeom>
                              <a:avLst/>
                              <a:gdLst>
                                <a:gd name="T0" fmla="*/ 0 w 6872"/>
                                <a:gd name="T1" fmla="*/ 0 h 2565"/>
                                <a:gd name="T2" fmla="*/ 6871 w 6872"/>
                                <a:gd name="T3" fmla="*/ 2565 h 2565"/>
                              </a:gdLst>
                              <a:ahLst/>
                              <a:cxnLst>
                                <a:cxn ang="0">
                                  <a:pos x="T0" y="T1"/>
                                </a:cxn>
                                <a:cxn ang="0">
                                  <a:pos x="T2" y="T3"/>
                                </a:cxn>
                              </a:cxnLst>
                              <a:rect l="0" t="0"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746" name="Google Shape;5950;p54"/>
                            <p:cNvSpPr>
                              <a:spLocks/>
                            </p:cNvSpPr>
                            <p:nvPr/>
                          </p:nvSpPr>
                          <p:spPr bwMode="auto">
                            <a:xfrm>
                              <a:off x="4862690" y="3700571"/>
                              <a:ext cx="27693" cy="31216"/>
                            </a:xfrm>
                            <a:custGeom>
                              <a:avLst/>
                              <a:gdLst>
                                <a:gd name="T0" fmla="*/ 0 w 3521"/>
                                <a:gd name="T1" fmla="*/ 1 h 3969"/>
                                <a:gd name="T2" fmla="*/ 3520 w 3521"/>
                                <a:gd name="T3" fmla="*/ 3969 h 3969"/>
                              </a:gdLst>
                              <a:ahLst/>
                              <a:cxnLst>
                                <a:cxn ang="0">
                                  <a:pos x="T0" y="T1"/>
                                </a:cxn>
                                <a:cxn ang="0">
                                  <a:pos x="T2" y="T3"/>
                                </a:cxn>
                              </a:cxnLst>
                              <a:rect l="0" t="0"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sp>
                      <p:nvSpPr>
                        <p:cNvPr id="6733" name="Google Shape;5951;p54"/>
                        <p:cNvSpPr>
                          <a:spLocks/>
                        </p:cNvSpPr>
                        <p:nvPr/>
                      </p:nvSpPr>
                      <p:spPr bwMode="auto">
                        <a:xfrm>
                          <a:off x="4953924" y="3297081"/>
                          <a:ext cx="146053" cy="168122"/>
                        </a:xfrm>
                        <a:custGeom>
                          <a:avLst/>
                          <a:gdLst>
                            <a:gd name="T0" fmla="*/ 1 w 18570"/>
                            <a:gd name="T1" fmla="*/ 21376 h 21376"/>
                            <a:gd name="T2" fmla="*/ 18569 w 18570"/>
                            <a:gd name="T3" fmla="*/ 1 h 21376"/>
                          </a:gdLst>
                          <a:ahLst/>
                          <a:cxnLst>
                            <a:cxn ang="0">
                              <a:pos x="T0" y="T1"/>
                            </a:cxn>
                            <a:cxn ang="0">
                              <a:pos x="T2" y="T3"/>
                            </a:cxn>
                          </a:cxnLst>
                          <a:rect l="0" t="0"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grpSp>
            </p:grpSp>
          </p:grpSp>
          <p:grpSp>
            <p:nvGrpSpPr>
              <p:cNvPr id="6361" name="Google Shape;5952;p54"/>
              <p:cNvGrpSpPr>
                <a:grpSpLocks/>
              </p:cNvGrpSpPr>
              <p:nvPr/>
            </p:nvGrpSpPr>
            <p:grpSpPr bwMode="auto">
              <a:xfrm>
                <a:off x="4595437" y="3598775"/>
                <a:ext cx="37776" cy="32451"/>
                <a:chOff x="4595437" y="3598775"/>
                <a:chExt cx="37776" cy="32451"/>
              </a:xfrm>
            </p:grpSpPr>
            <p:sp>
              <p:nvSpPr>
                <p:cNvPr id="6676" name="Google Shape;5953;p54"/>
                <p:cNvSpPr>
                  <a:spLocks/>
                </p:cNvSpPr>
                <p:nvPr/>
              </p:nvSpPr>
              <p:spPr bwMode="auto">
                <a:xfrm>
                  <a:off x="4595437" y="3598775"/>
                  <a:ext cx="37776" cy="32451"/>
                </a:xfrm>
                <a:custGeom>
                  <a:avLst/>
                  <a:gdLst>
                    <a:gd name="T0" fmla="*/ 2730 w 4803"/>
                    <a:gd name="T1" fmla="*/ 0 h 4126"/>
                    <a:gd name="T2" fmla="*/ 1295 w 4803"/>
                    <a:gd name="T3" fmla="*/ 605 h 4126"/>
                    <a:gd name="T4" fmla="*/ 2758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77" name="Google Shape;5954;p54"/>
                <p:cNvSpPr>
                  <a:spLocks/>
                </p:cNvSpPr>
                <p:nvPr/>
              </p:nvSpPr>
              <p:spPr bwMode="auto">
                <a:xfrm>
                  <a:off x="4610561" y="3608480"/>
                  <a:ext cx="13040" cy="13040"/>
                </a:xfrm>
                <a:custGeom>
                  <a:avLst/>
                  <a:gdLst>
                    <a:gd name="T0" fmla="*/ 835 w 1658"/>
                    <a:gd name="T1" fmla="*/ 0 h 1658"/>
                    <a:gd name="T2" fmla="*/ 1 w 1658"/>
                    <a:gd name="T3" fmla="*/ 835 h 1658"/>
                    <a:gd name="T4" fmla="*/ 835 w 1658"/>
                    <a:gd name="T5" fmla="*/ 1658 h 1658"/>
                    <a:gd name="T6" fmla="*/ 1658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2" name="Google Shape;5955;p54"/>
              <p:cNvGrpSpPr>
                <a:grpSpLocks/>
              </p:cNvGrpSpPr>
              <p:nvPr/>
            </p:nvGrpSpPr>
            <p:grpSpPr bwMode="auto">
              <a:xfrm>
                <a:off x="4641864" y="3524443"/>
                <a:ext cx="37776" cy="32380"/>
                <a:chOff x="4641864" y="3524443"/>
                <a:chExt cx="37776" cy="32380"/>
              </a:xfrm>
            </p:grpSpPr>
            <p:sp>
              <p:nvSpPr>
                <p:cNvPr id="6674" name="Google Shape;5956;p54"/>
                <p:cNvSpPr>
                  <a:spLocks/>
                </p:cNvSpPr>
                <p:nvPr/>
              </p:nvSpPr>
              <p:spPr bwMode="auto">
                <a:xfrm>
                  <a:off x="4641864" y="3524443"/>
                  <a:ext cx="37776" cy="32380"/>
                </a:xfrm>
                <a:custGeom>
                  <a:avLst/>
                  <a:gdLst>
                    <a:gd name="T0" fmla="*/ 2737 w 4803"/>
                    <a:gd name="T1" fmla="*/ 1 h 4117"/>
                    <a:gd name="T2" fmla="*/ 1295 w 4803"/>
                    <a:gd name="T3" fmla="*/ 609 h 4117"/>
                    <a:gd name="T4" fmla="*/ 2746 w 4803"/>
                    <a:gd name="T5" fmla="*/ 4117 h 4117"/>
                    <a:gd name="T6" fmla="*/ 4803 w 4803"/>
                    <a:gd name="T7" fmla="*/ 2060 h 4117"/>
                    <a:gd name="T8" fmla="*/ 2737 w 4803"/>
                    <a:gd name="T9" fmla="*/ 1 h 4117"/>
                  </a:gdLst>
                  <a:ahLst/>
                  <a:cxnLst>
                    <a:cxn ang="0">
                      <a:pos x="T0" y="T1"/>
                    </a:cxn>
                    <a:cxn ang="0">
                      <a:pos x="T2" y="T3"/>
                    </a:cxn>
                    <a:cxn ang="0">
                      <a:pos x="T4" y="T5"/>
                    </a:cxn>
                    <a:cxn ang="0">
                      <a:pos x="T6" y="T7"/>
                    </a:cxn>
                    <a:cxn ang="0">
                      <a:pos x="T8" y="T9"/>
                    </a:cxn>
                  </a:cxnLst>
                  <a:rect l="0" t="0"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75" name="Google Shape;5957;p54"/>
                <p:cNvSpPr>
                  <a:spLocks/>
                </p:cNvSpPr>
                <p:nvPr/>
              </p:nvSpPr>
              <p:spPr bwMode="auto">
                <a:xfrm>
                  <a:off x="4656988" y="3534077"/>
                  <a:ext cx="13048" cy="13040"/>
                </a:xfrm>
                <a:custGeom>
                  <a:avLst/>
                  <a:gdLst>
                    <a:gd name="T0" fmla="*/ 823 w 1659"/>
                    <a:gd name="T1" fmla="*/ 1 h 1658"/>
                    <a:gd name="T2" fmla="*/ 1 w 1659"/>
                    <a:gd name="T3" fmla="*/ 835 h 1658"/>
                    <a:gd name="T4" fmla="*/ 823 w 1659"/>
                    <a:gd name="T5" fmla="*/ 1658 h 1658"/>
                    <a:gd name="T6" fmla="*/ 1658 w 1659"/>
                    <a:gd name="T7" fmla="*/ 835 h 1658"/>
                    <a:gd name="T8" fmla="*/ 823 w 1659"/>
                    <a:gd name="T9" fmla="*/ 1 h 1658"/>
                  </a:gdLst>
                  <a:ahLst/>
                  <a:cxnLst>
                    <a:cxn ang="0">
                      <a:pos x="T0" y="T1"/>
                    </a:cxn>
                    <a:cxn ang="0">
                      <a:pos x="T2" y="T3"/>
                    </a:cxn>
                    <a:cxn ang="0">
                      <a:pos x="T4" y="T5"/>
                    </a:cxn>
                    <a:cxn ang="0">
                      <a:pos x="T6" y="T7"/>
                    </a:cxn>
                    <a:cxn ang="0">
                      <a:pos x="T8" y="T9"/>
                    </a:cxn>
                  </a:cxnLst>
                  <a:rect l="0" t="0"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3" name="Google Shape;5958;p54"/>
              <p:cNvGrpSpPr>
                <a:grpSpLocks/>
              </p:cNvGrpSpPr>
              <p:nvPr/>
            </p:nvGrpSpPr>
            <p:grpSpPr bwMode="auto">
              <a:xfrm>
                <a:off x="4648431" y="3893901"/>
                <a:ext cx="37776" cy="32357"/>
                <a:chOff x="4648431" y="3893901"/>
                <a:chExt cx="37776" cy="32357"/>
              </a:xfrm>
            </p:grpSpPr>
            <p:sp>
              <p:nvSpPr>
                <p:cNvPr id="6672" name="Google Shape;5959;p54"/>
                <p:cNvSpPr>
                  <a:spLocks/>
                </p:cNvSpPr>
                <p:nvPr/>
              </p:nvSpPr>
              <p:spPr bwMode="auto">
                <a:xfrm>
                  <a:off x="4648431" y="3893901"/>
                  <a:ext cx="37776" cy="32357"/>
                </a:xfrm>
                <a:custGeom>
                  <a:avLst/>
                  <a:gdLst>
                    <a:gd name="T0" fmla="*/ 2732 w 4803"/>
                    <a:gd name="T1" fmla="*/ 0 h 4114"/>
                    <a:gd name="T2" fmla="*/ 1295 w 4803"/>
                    <a:gd name="T3" fmla="*/ 605 h 4114"/>
                    <a:gd name="T4" fmla="*/ 2746 w 4803"/>
                    <a:gd name="T5" fmla="*/ 4113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73" name="Google Shape;5960;p54"/>
                <p:cNvSpPr>
                  <a:spLocks/>
                </p:cNvSpPr>
                <p:nvPr/>
              </p:nvSpPr>
              <p:spPr bwMode="auto">
                <a:xfrm>
                  <a:off x="4663556" y="3903606"/>
                  <a:ext cx="13040" cy="13040"/>
                </a:xfrm>
                <a:custGeom>
                  <a:avLst/>
                  <a:gdLst>
                    <a:gd name="T0" fmla="*/ 823 w 1658"/>
                    <a:gd name="T1" fmla="*/ 0 h 1658"/>
                    <a:gd name="T2" fmla="*/ 1 w 1658"/>
                    <a:gd name="T3" fmla="*/ 823 h 1658"/>
                    <a:gd name="T4" fmla="*/ 823 w 1658"/>
                    <a:gd name="T5" fmla="*/ 1658 h 1658"/>
                    <a:gd name="T6" fmla="*/ 1658 w 1658"/>
                    <a:gd name="T7" fmla="*/ 823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4" name="Google Shape;5961;p54"/>
              <p:cNvGrpSpPr>
                <a:grpSpLocks/>
              </p:cNvGrpSpPr>
              <p:nvPr/>
            </p:nvGrpSpPr>
            <p:grpSpPr bwMode="auto">
              <a:xfrm>
                <a:off x="4567752" y="3722908"/>
                <a:ext cx="37870" cy="32380"/>
                <a:chOff x="4567752" y="3722908"/>
                <a:chExt cx="37870" cy="32380"/>
              </a:xfrm>
            </p:grpSpPr>
            <p:sp>
              <p:nvSpPr>
                <p:cNvPr id="6670" name="Google Shape;5962;p54"/>
                <p:cNvSpPr>
                  <a:spLocks/>
                </p:cNvSpPr>
                <p:nvPr/>
              </p:nvSpPr>
              <p:spPr bwMode="auto">
                <a:xfrm>
                  <a:off x="4567752" y="3722908"/>
                  <a:ext cx="37870" cy="32380"/>
                </a:xfrm>
                <a:custGeom>
                  <a:avLst/>
                  <a:gdLst>
                    <a:gd name="T0" fmla="*/ 2749 w 4815"/>
                    <a:gd name="T1" fmla="*/ 1 h 4117"/>
                    <a:gd name="T2" fmla="*/ 1307 w 4815"/>
                    <a:gd name="T3" fmla="*/ 609 h 4117"/>
                    <a:gd name="T4" fmla="*/ 2758 w 4815"/>
                    <a:gd name="T5" fmla="*/ 4117 h 4117"/>
                    <a:gd name="T6" fmla="*/ 4815 w 4815"/>
                    <a:gd name="T7" fmla="*/ 2060 h 4117"/>
                    <a:gd name="T8" fmla="*/ 2749 w 4815"/>
                    <a:gd name="T9" fmla="*/ 1 h 4117"/>
                  </a:gdLst>
                  <a:ahLst/>
                  <a:cxnLst>
                    <a:cxn ang="0">
                      <a:pos x="T0" y="T1"/>
                    </a:cxn>
                    <a:cxn ang="0">
                      <a:pos x="T2" y="T3"/>
                    </a:cxn>
                    <a:cxn ang="0">
                      <a:pos x="T4" y="T5"/>
                    </a:cxn>
                    <a:cxn ang="0">
                      <a:pos x="T6" y="T7"/>
                    </a:cxn>
                    <a:cxn ang="0">
                      <a:pos x="T8" y="T9"/>
                    </a:cxn>
                  </a:cxnLst>
                  <a:rect l="0" t="0"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71" name="Google Shape;5963;p54"/>
                <p:cNvSpPr>
                  <a:spLocks/>
                </p:cNvSpPr>
                <p:nvPr/>
              </p:nvSpPr>
              <p:spPr bwMode="auto">
                <a:xfrm>
                  <a:off x="4580690" y="3732543"/>
                  <a:ext cx="15227" cy="13064"/>
                </a:xfrm>
                <a:custGeom>
                  <a:avLst/>
                  <a:gdLst>
                    <a:gd name="T0" fmla="*/ 1113 w 1936"/>
                    <a:gd name="T1" fmla="*/ 0 h 1661"/>
                    <a:gd name="T2" fmla="*/ 520 w 1936"/>
                    <a:gd name="T3" fmla="*/ 1416 h 1661"/>
                    <a:gd name="T4" fmla="*/ 1103 w 1936"/>
                    <a:gd name="T5" fmla="*/ 1661 h 1661"/>
                    <a:gd name="T6" fmla="*/ 1936 w 1936"/>
                    <a:gd name="T7" fmla="*/ 835 h 1661"/>
                    <a:gd name="T8" fmla="*/ 1113 w 1936"/>
                    <a:gd name="T9" fmla="*/ 0 h 1661"/>
                  </a:gdLst>
                  <a:ahLst/>
                  <a:cxnLst>
                    <a:cxn ang="0">
                      <a:pos x="T0" y="T1"/>
                    </a:cxn>
                    <a:cxn ang="0">
                      <a:pos x="T2" y="T3"/>
                    </a:cxn>
                    <a:cxn ang="0">
                      <a:pos x="T4" y="T5"/>
                    </a:cxn>
                    <a:cxn ang="0">
                      <a:pos x="T6" y="T7"/>
                    </a:cxn>
                    <a:cxn ang="0">
                      <a:pos x="T8" y="T9"/>
                    </a:cxn>
                  </a:cxnLst>
                  <a:rect l="0" t="0"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5" name="Google Shape;5964;p54"/>
              <p:cNvGrpSpPr>
                <a:grpSpLocks/>
              </p:cNvGrpSpPr>
              <p:nvPr/>
            </p:nvGrpSpPr>
            <p:grpSpPr bwMode="auto">
              <a:xfrm>
                <a:off x="4617506" y="3652052"/>
                <a:ext cx="37783" cy="32357"/>
                <a:chOff x="4617506" y="3652052"/>
                <a:chExt cx="37783" cy="32357"/>
              </a:xfrm>
            </p:grpSpPr>
            <p:sp>
              <p:nvSpPr>
                <p:cNvPr id="6668" name="Google Shape;5965;p54"/>
                <p:cNvSpPr>
                  <a:spLocks/>
                </p:cNvSpPr>
                <p:nvPr/>
              </p:nvSpPr>
              <p:spPr bwMode="auto">
                <a:xfrm>
                  <a:off x="4617506" y="3652052"/>
                  <a:ext cx="37783" cy="32357"/>
                </a:xfrm>
                <a:custGeom>
                  <a:avLst/>
                  <a:gdLst>
                    <a:gd name="T0" fmla="*/ 2732 w 4804"/>
                    <a:gd name="T1" fmla="*/ 0 h 4114"/>
                    <a:gd name="T2" fmla="*/ 1295 w 4804"/>
                    <a:gd name="T3" fmla="*/ 605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69" name="Google Shape;5966;p54"/>
                <p:cNvSpPr>
                  <a:spLocks/>
                </p:cNvSpPr>
                <p:nvPr/>
              </p:nvSpPr>
              <p:spPr bwMode="auto">
                <a:xfrm>
                  <a:off x="4632638" y="3661758"/>
                  <a:ext cx="13040" cy="13040"/>
                </a:xfrm>
                <a:custGeom>
                  <a:avLst/>
                  <a:gdLst>
                    <a:gd name="T0" fmla="*/ 823 w 1658"/>
                    <a:gd name="T1" fmla="*/ 1 h 1658"/>
                    <a:gd name="T2" fmla="*/ 0 w 1658"/>
                    <a:gd name="T3" fmla="*/ 823 h 1658"/>
                    <a:gd name="T4" fmla="*/ 823 w 1658"/>
                    <a:gd name="T5" fmla="*/ 1658 h 1658"/>
                    <a:gd name="T6" fmla="*/ 1657 w 1658"/>
                    <a:gd name="T7" fmla="*/ 823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6" name="Google Shape;5967;p54"/>
              <p:cNvGrpSpPr>
                <a:grpSpLocks/>
              </p:cNvGrpSpPr>
              <p:nvPr/>
            </p:nvGrpSpPr>
            <p:grpSpPr bwMode="auto">
              <a:xfrm>
                <a:off x="4739005" y="3554149"/>
                <a:ext cx="37870" cy="32357"/>
                <a:chOff x="4739005" y="3554149"/>
                <a:chExt cx="37870" cy="32357"/>
              </a:xfrm>
            </p:grpSpPr>
            <p:sp>
              <p:nvSpPr>
                <p:cNvPr id="6666" name="Google Shape;5968;p54"/>
                <p:cNvSpPr>
                  <a:spLocks/>
                </p:cNvSpPr>
                <p:nvPr/>
              </p:nvSpPr>
              <p:spPr bwMode="auto">
                <a:xfrm>
                  <a:off x="4739005" y="3554149"/>
                  <a:ext cx="37870" cy="32357"/>
                </a:xfrm>
                <a:custGeom>
                  <a:avLst/>
                  <a:gdLst>
                    <a:gd name="T0" fmla="*/ 2744 w 4815"/>
                    <a:gd name="T1" fmla="*/ 1 h 4114"/>
                    <a:gd name="T2" fmla="*/ 1307 w 4815"/>
                    <a:gd name="T3" fmla="*/ 606 h 4114"/>
                    <a:gd name="T4" fmla="*/ 2758 w 4815"/>
                    <a:gd name="T5" fmla="*/ 4114 h 4114"/>
                    <a:gd name="T6" fmla="*/ 4815 w 4815"/>
                    <a:gd name="T7" fmla="*/ 2058 h 4114"/>
                    <a:gd name="T8" fmla="*/ 2744 w 4815"/>
                    <a:gd name="T9" fmla="*/ 1 h 4114"/>
                  </a:gdLst>
                  <a:ahLst/>
                  <a:cxnLst>
                    <a:cxn ang="0">
                      <a:pos x="T0" y="T1"/>
                    </a:cxn>
                    <a:cxn ang="0">
                      <a:pos x="T2" y="T3"/>
                    </a:cxn>
                    <a:cxn ang="0">
                      <a:pos x="T4" y="T5"/>
                    </a:cxn>
                    <a:cxn ang="0">
                      <a:pos x="T6" y="T7"/>
                    </a:cxn>
                    <a:cxn ang="0">
                      <a:pos x="T8" y="T9"/>
                    </a:cxn>
                  </a:cxnLst>
                  <a:rect l="0" t="0"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67" name="Google Shape;5969;p54"/>
                <p:cNvSpPr>
                  <a:spLocks/>
                </p:cNvSpPr>
                <p:nvPr/>
              </p:nvSpPr>
              <p:spPr bwMode="auto">
                <a:xfrm>
                  <a:off x="4751943" y="3563854"/>
                  <a:ext cx="15227" cy="13048"/>
                </a:xfrm>
                <a:custGeom>
                  <a:avLst/>
                  <a:gdLst>
                    <a:gd name="T0" fmla="*/ 1113 w 1936"/>
                    <a:gd name="T1" fmla="*/ 1 h 1659"/>
                    <a:gd name="T2" fmla="*/ 521 w 1936"/>
                    <a:gd name="T3" fmla="*/ 1416 h 1659"/>
                    <a:gd name="T4" fmla="*/ 1101 w 1936"/>
                    <a:gd name="T5" fmla="*/ 1658 h 1659"/>
                    <a:gd name="T6" fmla="*/ 1936 w 1936"/>
                    <a:gd name="T7" fmla="*/ 824 h 1659"/>
                    <a:gd name="T8" fmla="*/ 1113 w 1936"/>
                    <a:gd name="T9" fmla="*/ 1 h 1659"/>
                  </a:gdLst>
                  <a:ahLst/>
                  <a:cxnLst>
                    <a:cxn ang="0">
                      <a:pos x="T0" y="T1"/>
                    </a:cxn>
                    <a:cxn ang="0">
                      <a:pos x="T2" y="T3"/>
                    </a:cxn>
                    <a:cxn ang="0">
                      <a:pos x="T4" y="T5"/>
                    </a:cxn>
                    <a:cxn ang="0">
                      <a:pos x="T6" y="T7"/>
                    </a:cxn>
                    <a:cxn ang="0">
                      <a:pos x="T8" y="T9"/>
                    </a:cxn>
                  </a:cxnLst>
                  <a:rect l="0" t="0"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7" name="Google Shape;5970;p54"/>
              <p:cNvGrpSpPr>
                <a:grpSpLocks/>
              </p:cNvGrpSpPr>
              <p:nvPr/>
            </p:nvGrpSpPr>
            <p:grpSpPr bwMode="auto">
              <a:xfrm>
                <a:off x="4806557" y="3630258"/>
                <a:ext cx="37776" cy="32364"/>
                <a:chOff x="4806557" y="3630258"/>
                <a:chExt cx="37776" cy="32364"/>
              </a:xfrm>
            </p:grpSpPr>
            <p:sp>
              <p:nvSpPr>
                <p:cNvPr id="6664" name="Google Shape;5971;p54"/>
                <p:cNvSpPr>
                  <a:spLocks/>
                </p:cNvSpPr>
                <p:nvPr/>
              </p:nvSpPr>
              <p:spPr bwMode="auto">
                <a:xfrm>
                  <a:off x="4806557" y="3630258"/>
                  <a:ext cx="37776" cy="32364"/>
                </a:xfrm>
                <a:custGeom>
                  <a:avLst/>
                  <a:gdLst>
                    <a:gd name="T0" fmla="*/ 2732 w 4803"/>
                    <a:gd name="T1" fmla="*/ 1 h 4115"/>
                    <a:gd name="T2" fmla="*/ 1294 w 4803"/>
                    <a:gd name="T3" fmla="*/ 606 h 4115"/>
                    <a:gd name="T4" fmla="*/ 2746 w 4803"/>
                    <a:gd name="T5" fmla="*/ 4114 h 4115"/>
                    <a:gd name="T6" fmla="*/ 4802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65" name="Google Shape;5972;p54"/>
                <p:cNvSpPr>
                  <a:spLocks/>
                </p:cNvSpPr>
                <p:nvPr/>
              </p:nvSpPr>
              <p:spPr bwMode="auto">
                <a:xfrm>
                  <a:off x="4819495" y="3639972"/>
                  <a:ext cx="15227" cy="13040"/>
                </a:xfrm>
                <a:custGeom>
                  <a:avLst/>
                  <a:gdLst>
                    <a:gd name="T0" fmla="*/ 1113 w 1936"/>
                    <a:gd name="T1" fmla="*/ 0 h 1658"/>
                    <a:gd name="T2" fmla="*/ 520 w 1936"/>
                    <a:gd name="T3" fmla="*/ 1416 h 1658"/>
                    <a:gd name="T4" fmla="*/ 1096 w 1936"/>
                    <a:gd name="T5" fmla="*/ 1657 h 1658"/>
                    <a:gd name="T6" fmla="*/ 1936 w 1936"/>
                    <a:gd name="T7" fmla="*/ 823 h 1658"/>
                    <a:gd name="T8" fmla="*/ 1113 w 1936"/>
                    <a:gd name="T9" fmla="*/ 0 h 1658"/>
                  </a:gdLst>
                  <a:ahLst/>
                  <a:cxnLst>
                    <a:cxn ang="0">
                      <a:pos x="T0" y="T1"/>
                    </a:cxn>
                    <a:cxn ang="0">
                      <a:pos x="T2" y="T3"/>
                    </a:cxn>
                    <a:cxn ang="0">
                      <a:pos x="T4" y="T5"/>
                    </a:cxn>
                    <a:cxn ang="0">
                      <a:pos x="T6" y="T7"/>
                    </a:cxn>
                    <a:cxn ang="0">
                      <a:pos x="T8" y="T9"/>
                    </a:cxn>
                  </a:cxnLst>
                  <a:rect l="0" t="0"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8" name="Google Shape;5973;p54"/>
              <p:cNvGrpSpPr>
                <a:grpSpLocks/>
              </p:cNvGrpSpPr>
              <p:nvPr/>
            </p:nvGrpSpPr>
            <p:grpSpPr bwMode="auto">
              <a:xfrm>
                <a:off x="4737007" y="4004357"/>
                <a:ext cx="37870" cy="32357"/>
                <a:chOff x="4737007" y="4004357"/>
                <a:chExt cx="37870" cy="32357"/>
              </a:xfrm>
            </p:grpSpPr>
            <p:sp>
              <p:nvSpPr>
                <p:cNvPr id="6662" name="Google Shape;5974;p54"/>
                <p:cNvSpPr>
                  <a:spLocks/>
                </p:cNvSpPr>
                <p:nvPr/>
              </p:nvSpPr>
              <p:spPr bwMode="auto">
                <a:xfrm>
                  <a:off x="4737007" y="4004357"/>
                  <a:ext cx="37870" cy="32357"/>
                </a:xfrm>
                <a:custGeom>
                  <a:avLst/>
                  <a:gdLst>
                    <a:gd name="T0" fmla="*/ 2740 w 4815"/>
                    <a:gd name="T1" fmla="*/ 0 h 4114"/>
                    <a:gd name="T2" fmla="*/ 1295 w 4815"/>
                    <a:gd name="T3" fmla="*/ 606 h 4114"/>
                    <a:gd name="T4" fmla="*/ 2758 w 4815"/>
                    <a:gd name="T5" fmla="*/ 4114 h 4114"/>
                    <a:gd name="T6" fmla="*/ 4815 w 4815"/>
                    <a:gd name="T7" fmla="*/ 2057 h 4114"/>
                    <a:gd name="T8" fmla="*/ 2740 w 4815"/>
                    <a:gd name="T9" fmla="*/ 0 h 4114"/>
                  </a:gdLst>
                  <a:ahLst/>
                  <a:cxnLst>
                    <a:cxn ang="0">
                      <a:pos x="T0" y="T1"/>
                    </a:cxn>
                    <a:cxn ang="0">
                      <a:pos x="T2" y="T3"/>
                    </a:cxn>
                    <a:cxn ang="0">
                      <a:pos x="T4" y="T5"/>
                    </a:cxn>
                    <a:cxn ang="0">
                      <a:pos x="T6" y="T7"/>
                    </a:cxn>
                    <a:cxn ang="0">
                      <a:pos x="T8" y="T9"/>
                    </a:cxn>
                  </a:cxnLst>
                  <a:rect l="0" t="0"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63" name="Google Shape;5975;p54"/>
                <p:cNvSpPr>
                  <a:spLocks/>
                </p:cNvSpPr>
                <p:nvPr/>
              </p:nvSpPr>
              <p:spPr bwMode="auto">
                <a:xfrm>
                  <a:off x="4752131" y="4014062"/>
                  <a:ext cx="13040" cy="13048"/>
                </a:xfrm>
                <a:custGeom>
                  <a:avLst/>
                  <a:gdLst>
                    <a:gd name="T0" fmla="*/ 835 w 1658"/>
                    <a:gd name="T1" fmla="*/ 1 h 1659"/>
                    <a:gd name="T2" fmla="*/ 1 w 1658"/>
                    <a:gd name="T3" fmla="*/ 823 h 1659"/>
                    <a:gd name="T4" fmla="*/ 835 w 1658"/>
                    <a:gd name="T5" fmla="*/ 1658 h 1659"/>
                    <a:gd name="T6" fmla="*/ 1658 w 1658"/>
                    <a:gd name="T7" fmla="*/ 823 h 1659"/>
                    <a:gd name="T8" fmla="*/ 835 w 1658"/>
                    <a:gd name="T9" fmla="*/ 1 h 1659"/>
                  </a:gdLst>
                  <a:ahLst/>
                  <a:cxnLst>
                    <a:cxn ang="0">
                      <a:pos x="T0" y="T1"/>
                    </a:cxn>
                    <a:cxn ang="0">
                      <a:pos x="T2" y="T3"/>
                    </a:cxn>
                    <a:cxn ang="0">
                      <a:pos x="T4" y="T5"/>
                    </a:cxn>
                    <a:cxn ang="0">
                      <a:pos x="T6" y="T7"/>
                    </a:cxn>
                    <a:cxn ang="0">
                      <a:pos x="T8" y="T9"/>
                    </a:cxn>
                  </a:cxnLst>
                  <a:rect l="0" t="0"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69" name="Google Shape;5976;p54"/>
              <p:cNvGrpSpPr>
                <a:grpSpLocks/>
              </p:cNvGrpSpPr>
              <p:nvPr/>
            </p:nvGrpSpPr>
            <p:grpSpPr bwMode="auto">
              <a:xfrm>
                <a:off x="4773634" y="4208627"/>
                <a:ext cx="37776" cy="32357"/>
                <a:chOff x="4773634" y="4208627"/>
                <a:chExt cx="37776" cy="32357"/>
              </a:xfrm>
            </p:grpSpPr>
            <p:sp>
              <p:nvSpPr>
                <p:cNvPr id="6660" name="Google Shape;5977;p54"/>
                <p:cNvSpPr>
                  <a:spLocks/>
                </p:cNvSpPr>
                <p:nvPr/>
              </p:nvSpPr>
              <p:spPr bwMode="auto">
                <a:xfrm>
                  <a:off x="4773634" y="4208627"/>
                  <a:ext cx="37776" cy="32357"/>
                </a:xfrm>
                <a:custGeom>
                  <a:avLst/>
                  <a:gdLst>
                    <a:gd name="T0" fmla="*/ 2732 w 4803"/>
                    <a:gd name="T1" fmla="*/ 0 h 4114"/>
                    <a:gd name="T2" fmla="*/ 1295 w 4803"/>
                    <a:gd name="T3" fmla="*/ 605 h 4114"/>
                    <a:gd name="T4" fmla="*/ 2746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61" name="Google Shape;5978;p54"/>
                <p:cNvSpPr>
                  <a:spLocks/>
                </p:cNvSpPr>
                <p:nvPr/>
              </p:nvSpPr>
              <p:spPr bwMode="auto">
                <a:xfrm>
                  <a:off x="4788664" y="4218332"/>
                  <a:ext cx="13048" cy="13040"/>
                </a:xfrm>
                <a:custGeom>
                  <a:avLst/>
                  <a:gdLst>
                    <a:gd name="T0" fmla="*/ 835 w 1659"/>
                    <a:gd name="T1" fmla="*/ 0 h 1658"/>
                    <a:gd name="T2" fmla="*/ 1 w 1659"/>
                    <a:gd name="T3" fmla="*/ 823 h 1658"/>
                    <a:gd name="T4" fmla="*/ 835 w 1659"/>
                    <a:gd name="T5" fmla="*/ 1658 h 1658"/>
                    <a:gd name="T6" fmla="*/ 1658 w 1659"/>
                    <a:gd name="T7" fmla="*/ 823 h 1658"/>
                    <a:gd name="T8" fmla="*/ 835 w 1659"/>
                    <a:gd name="T9" fmla="*/ 0 h 1658"/>
                  </a:gdLst>
                  <a:ahLst/>
                  <a:cxnLst>
                    <a:cxn ang="0">
                      <a:pos x="T0" y="T1"/>
                    </a:cxn>
                    <a:cxn ang="0">
                      <a:pos x="T2" y="T3"/>
                    </a:cxn>
                    <a:cxn ang="0">
                      <a:pos x="T4" y="T5"/>
                    </a:cxn>
                    <a:cxn ang="0">
                      <a:pos x="T6" y="T7"/>
                    </a:cxn>
                    <a:cxn ang="0">
                      <a:pos x="T8" y="T9"/>
                    </a:cxn>
                  </a:cxnLst>
                  <a:rect l="0" t="0"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0" name="Google Shape;5979;p54"/>
              <p:cNvGrpSpPr>
                <a:grpSpLocks/>
              </p:cNvGrpSpPr>
              <p:nvPr/>
            </p:nvGrpSpPr>
            <p:grpSpPr bwMode="auto">
              <a:xfrm>
                <a:off x="4888282" y="4074764"/>
                <a:ext cx="37776" cy="32451"/>
                <a:chOff x="4888282" y="4074764"/>
                <a:chExt cx="37776" cy="32451"/>
              </a:xfrm>
            </p:grpSpPr>
            <p:sp>
              <p:nvSpPr>
                <p:cNvPr id="6658" name="Google Shape;5980;p54"/>
                <p:cNvSpPr>
                  <a:spLocks/>
                </p:cNvSpPr>
                <p:nvPr/>
              </p:nvSpPr>
              <p:spPr bwMode="auto">
                <a:xfrm>
                  <a:off x="4888282" y="4074764"/>
                  <a:ext cx="37776" cy="32451"/>
                </a:xfrm>
                <a:custGeom>
                  <a:avLst/>
                  <a:gdLst>
                    <a:gd name="T0" fmla="*/ 2730 w 4803"/>
                    <a:gd name="T1" fmla="*/ 0 h 4126"/>
                    <a:gd name="T2" fmla="*/ 1294 w 4803"/>
                    <a:gd name="T3" fmla="*/ 605 h 4126"/>
                    <a:gd name="T4" fmla="*/ 2746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59" name="Google Shape;5981;p54"/>
                <p:cNvSpPr>
                  <a:spLocks/>
                </p:cNvSpPr>
                <p:nvPr/>
              </p:nvSpPr>
              <p:spPr bwMode="auto">
                <a:xfrm>
                  <a:off x="4901220" y="4084470"/>
                  <a:ext cx="15227" cy="13064"/>
                </a:xfrm>
                <a:custGeom>
                  <a:avLst/>
                  <a:gdLst>
                    <a:gd name="T0" fmla="*/ 1101 w 1936"/>
                    <a:gd name="T1" fmla="*/ 0 h 1661"/>
                    <a:gd name="T2" fmla="*/ 520 w 1936"/>
                    <a:gd name="T3" fmla="*/ 1416 h 1661"/>
                    <a:gd name="T4" fmla="*/ 1103 w 1936"/>
                    <a:gd name="T5" fmla="*/ 1660 h 1661"/>
                    <a:gd name="T6" fmla="*/ 1936 w 1936"/>
                    <a:gd name="T7" fmla="*/ 835 h 1661"/>
                    <a:gd name="T8" fmla="*/ 1101 w 1936"/>
                    <a:gd name="T9" fmla="*/ 0 h 1661"/>
                  </a:gdLst>
                  <a:ahLst/>
                  <a:cxnLst>
                    <a:cxn ang="0">
                      <a:pos x="T0" y="T1"/>
                    </a:cxn>
                    <a:cxn ang="0">
                      <a:pos x="T2" y="T3"/>
                    </a:cxn>
                    <a:cxn ang="0">
                      <a:pos x="T4" y="T5"/>
                    </a:cxn>
                    <a:cxn ang="0">
                      <a:pos x="T6" y="T7"/>
                    </a:cxn>
                    <a:cxn ang="0">
                      <a:pos x="T8" y="T9"/>
                    </a:cxn>
                  </a:cxnLst>
                  <a:rect l="0" t="0"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1" name="Google Shape;5982;p54"/>
              <p:cNvGrpSpPr>
                <a:grpSpLocks/>
              </p:cNvGrpSpPr>
              <p:nvPr/>
            </p:nvGrpSpPr>
            <p:grpSpPr bwMode="auto">
              <a:xfrm>
                <a:off x="4901315" y="3804271"/>
                <a:ext cx="37776" cy="32364"/>
                <a:chOff x="4901315" y="3804271"/>
                <a:chExt cx="37776" cy="32364"/>
              </a:xfrm>
            </p:grpSpPr>
            <p:sp>
              <p:nvSpPr>
                <p:cNvPr id="6656" name="Google Shape;5983;p54"/>
                <p:cNvSpPr>
                  <a:spLocks/>
                </p:cNvSpPr>
                <p:nvPr/>
              </p:nvSpPr>
              <p:spPr bwMode="auto">
                <a:xfrm>
                  <a:off x="4901315" y="3804271"/>
                  <a:ext cx="37776" cy="32364"/>
                </a:xfrm>
                <a:custGeom>
                  <a:avLst/>
                  <a:gdLst>
                    <a:gd name="T0" fmla="*/ 2732 w 4803"/>
                    <a:gd name="T1" fmla="*/ 1 h 4115"/>
                    <a:gd name="T2" fmla="*/ 1295 w 4803"/>
                    <a:gd name="T3" fmla="*/ 606 h 4115"/>
                    <a:gd name="T4" fmla="*/ 2746 w 4803"/>
                    <a:gd name="T5" fmla="*/ 4114 h 4115"/>
                    <a:gd name="T6" fmla="*/ 4803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57" name="Google Shape;5984;p54"/>
                <p:cNvSpPr>
                  <a:spLocks/>
                </p:cNvSpPr>
                <p:nvPr/>
              </p:nvSpPr>
              <p:spPr bwMode="auto">
                <a:xfrm>
                  <a:off x="4914253" y="3813985"/>
                  <a:ext cx="15235" cy="13040"/>
                </a:xfrm>
                <a:custGeom>
                  <a:avLst/>
                  <a:gdLst>
                    <a:gd name="T0" fmla="*/ 1101 w 1937"/>
                    <a:gd name="T1" fmla="*/ 0 h 1658"/>
                    <a:gd name="T2" fmla="*/ 521 w 1937"/>
                    <a:gd name="T3" fmla="*/ 1416 h 1658"/>
                    <a:gd name="T4" fmla="*/ 1096 w 1937"/>
                    <a:gd name="T5" fmla="*/ 1657 h 1658"/>
                    <a:gd name="T6" fmla="*/ 1936 w 1937"/>
                    <a:gd name="T7" fmla="*/ 823 h 1658"/>
                    <a:gd name="T8" fmla="*/ 1101 w 1937"/>
                    <a:gd name="T9" fmla="*/ 0 h 1658"/>
                  </a:gdLst>
                  <a:ahLst/>
                  <a:cxnLst>
                    <a:cxn ang="0">
                      <a:pos x="T0" y="T1"/>
                    </a:cxn>
                    <a:cxn ang="0">
                      <a:pos x="T2" y="T3"/>
                    </a:cxn>
                    <a:cxn ang="0">
                      <a:pos x="T4" y="T5"/>
                    </a:cxn>
                    <a:cxn ang="0">
                      <a:pos x="T6" y="T7"/>
                    </a:cxn>
                    <a:cxn ang="0">
                      <a:pos x="T8" y="T9"/>
                    </a:cxn>
                  </a:cxnLst>
                  <a:rect l="0" t="0"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2" name="Google Shape;5985;p54"/>
              <p:cNvGrpSpPr>
                <a:grpSpLocks/>
              </p:cNvGrpSpPr>
              <p:nvPr/>
            </p:nvGrpSpPr>
            <p:grpSpPr bwMode="auto">
              <a:xfrm>
                <a:off x="4866394" y="3715035"/>
                <a:ext cx="37846" cy="32357"/>
                <a:chOff x="4866394" y="3715035"/>
                <a:chExt cx="37846" cy="32357"/>
              </a:xfrm>
            </p:grpSpPr>
            <p:sp>
              <p:nvSpPr>
                <p:cNvPr id="6654" name="Google Shape;5986;p54"/>
                <p:cNvSpPr>
                  <a:spLocks/>
                </p:cNvSpPr>
                <p:nvPr/>
              </p:nvSpPr>
              <p:spPr bwMode="auto">
                <a:xfrm>
                  <a:off x="4866394" y="3715035"/>
                  <a:ext cx="37846" cy="32357"/>
                </a:xfrm>
                <a:custGeom>
                  <a:avLst/>
                  <a:gdLst>
                    <a:gd name="T0" fmla="*/ 2735 w 4812"/>
                    <a:gd name="T1" fmla="*/ 0 h 4114"/>
                    <a:gd name="T2" fmla="*/ 1295 w 4812"/>
                    <a:gd name="T3" fmla="*/ 606 h 4114"/>
                    <a:gd name="T4" fmla="*/ 2747 w 4812"/>
                    <a:gd name="T5" fmla="*/ 4114 h 4114"/>
                    <a:gd name="T6" fmla="*/ 4803 w 4812"/>
                    <a:gd name="T7" fmla="*/ 2057 h 4114"/>
                    <a:gd name="T8" fmla="*/ 2735 w 4812"/>
                    <a:gd name="T9" fmla="*/ 0 h 4114"/>
                  </a:gdLst>
                  <a:ahLst/>
                  <a:cxnLst>
                    <a:cxn ang="0">
                      <a:pos x="T0" y="T1"/>
                    </a:cxn>
                    <a:cxn ang="0">
                      <a:pos x="T2" y="T3"/>
                    </a:cxn>
                    <a:cxn ang="0">
                      <a:pos x="T4" y="T5"/>
                    </a:cxn>
                    <a:cxn ang="0">
                      <a:pos x="T6" y="T7"/>
                    </a:cxn>
                    <a:cxn ang="0">
                      <a:pos x="T8" y="T9"/>
                    </a:cxn>
                  </a:cxnLst>
                  <a:rect l="0" t="0"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55" name="Google Shape;5987;p54"/>
                <p:cNvSpPr>
                  <a:spLocks/>
                </p:cNvSpPr>
                <p:nvPr/>
              </p:nvSpPr>
              <p:spPr bwMode="auto">
                <a:xfrm>
                  <a:off x="4879340" y="3724646"/>
                  <a:ext cx="15227" cy="13103"/>
                </a:xfrm>
                <a:custGeom>
                  <a:avLst/>
                  <a:gdLst>
                    <a:gd name="T0" fmla="*/ 1101 w 1936"/>
                    <a:gd name="T1" fmla="*/ 0 h 1666"/>
                    <a:gd name="T2" fmla="*/ 520 w 1936"/>
                    <a:gd name="T3" fmla="*/ 1416 h 1666"/>
                    <a:gd name="T4" fmla="*/ 1103 w 1936"/>
                    <a:gd name="T5" fmla="*/ 1666 h 1666"/>
                    <a:gd name="T6" fmla="*/ 1936 w 1936"/>
                    <a:gd name="T7" fmla="*/ 835 h 1666"/>
                    <a:gd name="T8" fmla="*/ 1101 w 1936"/>
                    <a:gd name="T9" fmla="*/ 0 h 1666"/>
                  </a:gdLst>
                  <a:ahLst/>
                  <a:cxnLst>
                    <a:cxn ang="0">
                      <a:pos x="T0" y="T1"/>
                    </a:cxn>
                    <a:cxn ang="0">
                      <a:pos x="T2" y="T3"/>
                    </a:cxn>
                    <a:cxn ang="0">
                      <a:pos x="T4" y="T5"/>
                    </a:cxn>
                    <a:cxn ang="0">
                      <a:pos x="T6" y="T7"/>
                    </a:cxn>
                    <a:cxn ang="0">
                      <a:pos x="T8" y="T9"/>
                    </a:cxn>
                  </a:cxnLst>
                  <a:rect l="0" t="0"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3" name="Google Shape;5988;p54"/>
              <p:cNvGrpSpPr>
                <a:grpSpLocks/>
              </p:cNvGrpSpPr>
              <p:nvPr/>
            </p:nvGrpSpPr>
            <p:grpSpPr bwMode="auto">
              <a:xfrm>
                <a:off x="4979233" y="3839798"/>
                <a:ext cx="37878" cy="32420"/>
                <a:chOff x="4979233" y="3839798"/>
                <a:chExt cx="37878" cy="32420"/>
              </a:xfrm>
            </p:grpSpPr>
            <p:sp>
              <p:nvSpPr>
                <p:cNvPr id="6652" name="Google Shape;5989;p54"/>
                <p:cNvSpPr>
                  <a:spLocks/>
                </p:cNvSpPr>
                <p:nvPr/>
              </p:nvSpPr>
              <p:spPr bwMode="auto">
                <a:xfrm>
                  <a:off x="4979233" y="3839798"/>
                  <a:ext cx="37878" cy="32420"/>
                </a:xfrm>
                <a:custGeom>
                  <a:avLst/>
                  <a:gdLst>
                    <a:gd name="T0" fmla="*/ 2738 w 4816"/>
                    <a:gd name="T1" fmla="*/ 0 h 4122"/>
                    <a:gd name="T2" fmla="*/ 1295 w 4816"/>
                    <a:gd name="T3" fmla="*/ 613 h 4122"/>
                    <a:gd name="T4" fmla="*/ 2759 w 4816"/>
                    <a:gd name="T5" fmla="*/ 4122 h 4122"/>
                    <a:gd name="T6" fmla="*/ 4815 w 4816"/>
                    <a:gd name="T7" fmla="*/ 2065 h 4122"/>
                    <a:gd name="T8" fmla="*/ 2738 w 4816"/>
                    <a:gd name="T9" fmla="*/ 0 h 4122"/>
                  </a:gdLst>
                  <a:ahLst/>
                  <a:cxnLst>
                    <a:cxn ang="0">
                      <a:pos x="T0" y="T1"/>
                    </a:cxn>
                    <a:cxn ang="0">
                      <a:pos x="T2" y="T3"/>
                    </a:cxn>
                    <a:cxn ang="0">
                      <a:pos x="T4" y="T5"/>
                    </a:cxn>
                    <a:cxn ang="0">
                      <a:pos x="T6" y="T7"/>
                    </a:cxn>
                    <a:cxn ang="0">
                      <a:pos x="T8" y="T9"/>
                    </a:cxn>
                  </a:cxnLst>
                  <a:rect l="0" t="0"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53" name="Google Shape;5990;p54"/>
                <p:cNvSpPr>
                  <a:spLocks/>
                </p:cNvSpPr>
                <p:nvPr/>
              </p:nvSpPr>
              <p:spPr bwMode="auto">
                <a:xfrm>
                  <a:off x="4994366" y="3849472"/>
                  <a:ext cx="13040" cy="13040"/>
                </a:xfrm>
                <a:custGeom>
                  <a:avLst/>
                  <a:gdLst>
                    <a:gd name="T0" fmla="*/ 835 w 1658"/>
                    <a:gd name="T1" fmla="*/ 0 h 1658"/>
                    <a:gd name="T2" fmla="*/ 0 w 1658"/>
                    <a:gd name="T3" fmla="*/ 835 h 1658"/>
                    <a:gd name="T4" fmla="*/ 835 w 1658"/>
                    <a:gd name="T5" fmla="*/ 1658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4" name="Google Shape;5991;p54"/>
              <p:cNvGrpSpPr>
                <a:grpSpLocks/>
              </p:cNvGrpSpPr>
              <p:nvPr/>
            </p:nvGrpSpPr>
            <p:grpSpPr bwMode="auto">
              <a:xfrm>
                <a:off x="4790662" y="3679147"/>
                <a:ext cx="37783" cy="32380"/>
                <a:chOff x="4790662" y="3679147"/>
                <a:chExt cx="37783" cy="32380"/>
              </a:xfrm>
            </p:grpSpPr>
            <p:sp>
              <p:nvSpPr>
                <p:cNvPr id="6650" name="Google Shape;5992;p54"/>
                <p:cNvSpPr>
                  <a:spLocks/>
                </p:cNvSpPr>
                <p:nvPr/>
              </p:nvSpPr>
              <p:spPr bwMode="auto">
                <a:xfrm>
                  <a:off x="4790662" y="3679147"/>
                  <a:ext cx="37783" cy="32380"/>
                </a:xfrm>
                <a:custGeom>
                  <a:avLst/>
                  <a:gdLst>
                    <a:gd name="T0" fmla="*/ 2738 w 4804"/>
                    <a:gd name="T1" fmla="*/ 0 h 4117"/>
                    <a:gd name="T2" fmla="*/ 1295 w 4804"/>
                    <a:gd name="T3" fmla="*/ 608 h 4117"/>
                    <a:gd name="T4" fmla="*/ 2747 w 4804"/>
                    <a:gd name="T5" fmla="*/ 4116 h 4117"/>
                    <a:gd name="T6" fmla="*/ 4803 w 4804"/>
                    <a:gd name="T7" fmla="*/ 2060 h 4117"/>
                    <a:gd name="T8" fmla="*/ 2738 w 4804"/>
                    <a:gd name="T9" fmla="*/ 0 h 4117"/>
                  </a:gdLst>
                  <a:ahLst/>
                  <a:cxnLst>
                    <a:cxn ang="0">
                      <a:pos x="T0" y="T1"/>
                    </a:cxn>
                    <a:cxn ang="0">
                      <a:pos x="T2" y="T3"/>
                    </a:cxn>
                    <a:cxn ang="0">
                      <a:pos x="T4" y="T5"/>
                    </a:cxn>
                    <a:cxn ang="0">
                      <a:pos x="T6" y="T7"/>
                    </a:cxn>
                    <a:cxn ang="0">
                      <a:pos x="T8" y="T9"/>
                    </a:cxn>
                  </a:cxnLst>
                  <a:rect l="0" t="0"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51" name="Google Shape;5993;p54"/>
                <p:cNvSpPr>
                  <a:spLocks/>
                </p:cNvSpPr>
                <p:nvPr/>
              </p:nvSpPr>
              <p:spPr bwMode="auto">
                <a:xfrm>
                  <a:off x="4803506" y="3688774"/>
                  <a:ext cx="15235" cy="13072"/>
                </a:xfrm>
                <a:custGeom>
                  <a:avLst/>
                  <a:gdLst>
                    <a:gd name="T0" fmla="*/ 1114 w 1937"/>
                    <a:gd name="T1" fmla="*/ 1 h 1662"/>
                    <a:gd name="T2" fmla="*/ 521 w 1937"/>
                    <a:gd name="T3" fmla="*/ 1416 h 1662"/>
                    <a:gd name="T4" fmla="*/ 1109 w 1937"/>
                    <a:gd name="T5" fmla="*/ 1661 h 1662"/>
                    <a:gd name="T6" fmla="*/ 1936 w 1937"/>
                    <a:gd name="T7" fmla="*/ 836 h 1662"/>
                    <a:gd name="T8" fmla="*/ 1114 w 1937"/>
                    <a:gd name="T9" fmla="*/ 1 h 1662"/>
                  </a:gdLst>
                  <a:ahLst/>
                  <a:cxnLst>
                    <a:cxn ang="0">
                      <a:pos x="T0" y="T1"/>
                    </a:cxn>
                    <a:cxn ang="0">
                      <a:pos x="T2" y="T3"/>
                    </a:cxn>
                    <a:cxn ang="0">
                      <a:pos x="T4" y="T5"/>
                    </a:cxn>
                    <a:cxn ang="0">
                      <a:pos x="T6" y="T7"/>
                    </a:cxn>
                    <a:cxn ang="0">
                      <a:pos x="T8" y="T9"/>
                    </a:cxn>
                  </a:cxnLst>
                  <a:rect l="0" t="0"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5" name="Google Shape;5994;p54"/>
              <p:cNvGrpSpPr>
                <a:grpSpLocks/>
              </p:cNvGrpSpPr>
              <p:nvPr/>
            </p:nvGrpSpPr>
            <p:grpSpPr bwMode="auto">
              <a:xfrm>
                <a:off x="4857263" y="3557861"/>
                <a:ext cx="37776" cy="32357"/>
                <a:chOff x="4857263" y="3557861"/>
                <a:chExt cx="37776" cy="32357"/>
              </a:xfrm>
            </p:grpSpPr>
            <p:sp>
              <p:nvSpPr>
                <p:cNvPr id="6648" name="Google Shape;5995;p54"/>
                <p:cNvSpPr>
                  <a:spLocks/>
                </p:cNvSpPr>
                <p:nvPr/>
              </p:nvSpPr>
              <p:spPr bwMode="auto">
                <a:xfrm>
                  <a:off x="4857263" y="3557861"/>
                  <a:ext cx="37776" cy="32357"/>
                </a:xfrm>
                <a:custGeom>
                  <a:avLst/>
                  <a:gdLst>
                    <a:gd name="T0" fmla="*/ 2732 w 4803"/>
                    <a:gd name="T1" fmla="*/ 0 h 4114"/>
                    <a:gd name="T2" fmla="*/ 1295 w 4803"/>
                    <a:gd name="T3" fmla="*/ 606 h 4114"/>
                    <a:gd name="T4" fmla="*/ 2747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49" name="Google Shape;5996;p54"/>
                <p:cNvSpPr>
                  <a:spLocks/>
                </p:cNvSpPr>
                <p:nvPr/>
              </p:nvSpPr>
              <p:spPr bwMode="auto">
                <a:xfrm>
                  <a:off x="4870106" y="3567566"/>
                  <a:ext cx="15329" cy="13040"/>
                </a:xfrm>
                <a:custGeom>
                  <a:avLst/>
                  <a:gdLst>
                    <a:gd name="T0" fmla="*/ 1114 w 1949"/>
                    <a:gd name="T1" fmla="*/ 1 h 1658"/>
                    <a:gd name="T2" fmla="*/ 533 w 1949"/>
                    <a:gd name="T3" fmla="*/ 1416 h 1658"/>
                    <a:gd name="T4" fmla="*/ 1105 w 1949"/>
                    <a:gd name="T5" fmla="*/ 1658 h 1658"/>
                    <a:gd name="T6" fmla="*/ 1936 w 1949"/>
                    <a:gd name="T7" fmla="*/ 823 h 1658"/>
                    <a:gd name="T8" fmla="*/ 1114 w 1949"/>
                    <a:gd name="T9" fmla="*/ 1 h 1658"/>
                  </a:gdLst>
                  <a:ahLst/>
                  <a:cxnLst>
                    <a:cxn ang="0">
                      <a:pos x="T0" y="T1"/>
                    </a:cxn>
                    <a:cxn ang="0">
                      <a:pos x="T2" y="T3"/>
                    </a:cxn>
                    <a:cxn ang="0">
                      <a:pos x="T4" y="T5"/>
                    </a:cxn>
                    <a:cxn ang="0">
                      <a:pos x="T6" y="T7"/>
                    </a:cxn>
                    <a:cxn ang="0">
                      <a:pos x="T8" y="T9"/>
                    </a:cxn>
                  </a:cxnLst>
                  <a:rect l="0" t="0"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6" name="Google Shape;5997;p54"/>
              <p:cNvGrpSpPr>
                <a:grpSpLocks/>
              </p:cNvGrpSpPr>
              <p:nvPr/>
            </p:nvGrpSpPr>
            <p:grpSpPr bwMode="auto">
              <a:xfrm>
                <a:off x="4883902" y="3648033"/>
                <a:ext cx="37783" cy="32380"/>
                <a:chOff x="4883902" y="3648033"/>
                <a:chExt cx="37783" cy="32380"/>
              </a:xfrm>
            </p:grpSpPr>
            <p:sp>
              <p:nvSpPr>
                <p:cNvPr id="6646" name="Google Shape;5998;p54"/>
                <p:cNvSpPr>
                  <a:spLocks/>
                </p:cNvSpPr>
                <p:nvPr/>
              </p:nvSpPr>
              <p:spPr bwMode="auto">
                <a:xfrm>
                  <a:off x="4883902" y="3648033"/>
                  <a:ext cx="37783" cy="32380"/>
                </a:xfrm>
                <a:custGeom>
                  <a:avLst/>
                  <a:gdLst>
                    <a:gd name="T0" fmla="*/ 2731 w 4804"/>
                    <a:gd name="T1" fmla="*/ 0 h 4117"/>
                    <a:gd name="T2" fmla="*/ 1295 w 4804"/>
                    <a:gd name="T3" fmla="*/ 608 h 4117"/>
                    <a:gd name="T4" fmla="*/ 2747 w 4804"/>
                    <a:gd name="T5" fmla="*/ 4116 h 4117"/>
                    <a:gd name="T6" fmla="*/ 4803 w 4804"/>
                    <a:gd name="T7" fmla="*/ 2048 h 4117"/>
                    <a:gd name="T8" fmla="*/ 2731 w 4804"/>
                    <a:gd name="T9" fmla="*/ 0 h 4117"/>
                  </a:gdLst>
                  <a:ahLst/>
                  <a:cxnLst>
                    <a:cxn ang="0">
                      <a:pos x="T0" y="T1"/>
                    </a:cxn>
                    <a:cxn ang="0">
                      <a:pos x="T2" y="T3"/>
                    </a:cxn>
                    <a:cxn ang="0">
                      <a:pos x="T4" y="T5"/>
                    </a:cxn>
                    <a:cxn ang="0">
                      <a:pos x="T6" y="T7"/>
                    </a:cxn>
                    <a:cxn ang="0">
                      <a:pos x="T8" y="T9"/>
                    </a:cxn>
                  </a:cxnLst>
                  <a:rect l="0" t="0"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47" name="Google Shape;5999;p54"/>
                <p:cNvSpPr>
                  <a:spLocks/>
                </p:cNvSpPr>
                <p:nvPr/>
              </p:nvSpPr>
              <p:spPr bwMode="auto">
                <a:xfrm>
                  <a:off x="4896745" y="3657668"/>
                  <a:ext cx="15329" cy="13009"/>
                </a:xfrm>
                <a:custGeom>
                  <a:avLst/>
                  <a:gdLst>
                    <a:gd name="T0" fmla="*/ 1114 w 1949"/>
                    <a:gd name="T1" fmla="*/ 0 h 1654"/>
                    <a:gd name="T2" fmla="*/ 533 w 1949"/>
                    <a:gd name="T3" fmla="*/ 1404 h 1654"/>
                    <a:gd name="T4" fmla="*/ 1115 w 1949"/>
                    <a:gd name="T5" fmla="*/ 1654 h 1654"/>
                    <a:gd name="T6" fmla="*/ 1948 w 1949"/>
                    <a:gd name="T7" fmla="*/ 823 h 1654"/>
                    <a:gd name="T8" fmla="*/ 1114 w 1949"/>
                    <a:gd name="T9" fmla="*/ 0 h 1654"/>
                  </a:gdLst>
                  <a:ahLst/>
                  <a:cxnLst>
                    <a:cxn ang="0">
                      <a:pos x="T0" y="T1"/>
                    </a:cxn>
                    <a:cxn ang="0">
                      <a:pos x="T2" y="T3"/>
                    </a:cxn>
                    <a:cxn ang="0">
                      <a:pos x="T4" y="T5"/>
                    </a:cxn>
                    <a:cxn ang="0">
                      <a:pos x="T6" y="T7"/>
                    </a:cxn>
                    <a:cxn ang="0">
                      <a:pos x="T8" y="T9"/>
                    </a:cxn>
                  </a:cxnLst>
                  <a:rect l="0" t="0"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7" name="Google Shape;6000;p54"/>
              <p:cNvGrpSpPr>
                <a:grpSpLocks/>
              </p:cNvGrpSpPr>
              <p:nvPr/>
            </p:nvGrpSpPr>
            <p:grpSpPr bwMode="auto">
              <a:xfrm>
                <a:off x="4907780" y="3347220"/>
                <a:ext cx="37878" cy="32357"/>
                <a:chOff x="4907780" y="3347220"/>
                <a:chExt cx="37878" cy="32357"/>
              </a:xfrm>
            </p:grpSpPr>
            <p:sp>
              <p:nvSpPr>
                <p:cNvPr id="6644" name="Google Shape;6001;p54"/>
                <p:cNvSpPr>
                  <a:spLocks/>
                </p:cNvSpPr>
                <p:nvPr/>
              </p:nvSpPr>
              <p:spPr bwMode="auto">
                <a:xfrm>
                  <a:off x="4907780" y="3347220"/>
                  <a:ext cx="37878" cy="32357"/>
                </a:xfrm>
                <a:custGeom>
                  <a:avLst/>
                  <a:gdLst>
                    <a:gd name="T0" fmla="*/ 2733 w 4816"/>
                    <a:gd name="T1" fmla="*/ 0 h 4114"/>
                    <a:gd name="T2" fmla="*/ 1295 w 4816"/>
                    <a:gd name="T3" fmla="*/ 606 h 4114"/>
                    <a:gd name="T4" fmla="*/ 2759 w 4816"/>
                    <a:gd name="T5" fmla="*/ 4114 h 4114"/>
                    <a:gd name="T6" fmla="*/ 4815 w 4816"/>
                    <a:gd name="T7" fmla="*/ 2057 h 4114"/>
                    <a:gd name="T8" fmla="*/ 2733 w 4816"/>
                    <a:gd name="T9" fmla="*/ 0 h 4114"/>
                  </a:gdLst>
                  <a:ahLst/>
                  <a:cxnLst>
                    <a:cxn ang="0">
                      <a:pos x="T0" y="T1"/>
                    </a:cxn>
                    <a:cxn ang="0">
                      <a:pos x="T2" y="T3"/>
                    </a:cxn>
                    <a:cxn ang="0">
                      <a:pos x="T4" y="T5"/>
                    </a:cxn>
                    <a:cxn ang="0">
                      <a:pos x="T6" y="T7"/>
                    </a:cxn>
                    <a:cxn ang="0">
                      <a:pos x="T8" y="T9"/>
                    </a:cxn>
                  </a:cxnLst>
                  <a:rect l="0" t="0"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45" name="Google Shape;6002;p54"/>
                <p:cNvSpPr>
                  <a:spLocks/>
                </p:cNvSpPr>
                <p:nvPr/>
              </p:nvSpPr>
              <p:spPr bwMode="auto">
                <a:xfrm>
                  <a:off x="4922912" y="3356926"/>
                  <a:ext cx="13040" cy="13040"/>
                </a:xfrm>
                <a:custGeom>
                  <a:avLst/>
                  <a:gdLst>
                    <a:gd name="T0" fmla="*/ 835 w 1658"/>
                    <a:gd name="T1" fmla="*/ 1 h 1658"/>
                    <a:gd name="T2" fmla="*/ 0 w 1658"/>
                    <a:gd name="T3" fmla="*/ 823 h 1658"/>
                    <a:gd name="T4" fmla="*/ 835 w 1658"/>
                    <a:gd name="T5" fmla="*/ 1658 h 1658"/>
                    <a:gd name="T6" fmla="*/ 1658 w 1658"/>
                    <a:gd name="T7" fmla="*/ 823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8" name="Google Shape;6003;p54"/>
              <p:cNvGrpSpPr>
                <a:grpSpLocks/>
              </p:cNvGrpSpPr>
              <p:nvPr/>
            </p:nvGrpSpPr>
            <p:grpSpPr bwMode="auto">
              <a:xfrm>
                <a:off x="5065048" y="3738150"/>
                <a:ext cx="37783" cy="32364"/>
                <a:chOff x="5065048" y="3738150"/>
                <a:chExt cx="37783" cy="32364"/>
              </a:xfrm>
            </p:grpSpPr>
            <p:sp>
              <p:nvSpPr>
                <p:cNvPr id="6642" name="Google Shape;6004;p54"/>
                <p:cNvSpPr>
                  <a:spLocks/>
                </p:cNvSpPr>
                <p:nvPr/>
              </p:nvSpPr>
              <p:spPr bwMode="auto">
                <a:xfrm>
                  <a:off x="5065048" y="3738150"/>
                  <a:ext cx="37783" cy="32364"/>
                </a:xfrm>
                <a:custGeom>
                  <a:avLst/>
                  <a:gdLst>
                    <a:gd name="T0" fmla="*/ 2732 w 4804"/>
                    <a:gd name="T1" fmla="*/ 1 h 4115"/>
                    <a:gd name="T2" fmla="*/ 1295 w 4804"/>
                    <a:gd name="T3" fmla="*/ 606 h 4115"/>
                    <a:gd name="T4" fmla="*/ 2747 w 4804"/>
                    <a:gd name="T5" fmla="*/ 4114 h 4115"/>
                    <a:gd name="T6" fmla="*/ 4803 w 4804"/>
                    <a:gd name="T7" fmla="*/ 2058 h 4115"/>
                    <a:gd name="T8" fmla="*/ 2732 w 4804"/>
                    <a:gd name="T9" fmla="*/ 1 h 4115"/>
                  </a:gdLst>
                  <a:ahLst/>
                  <a:cxnLst>
                    <a:cxn ang="0">
                      <a:pos x="T0" y="T1"/>
                    </a:cxn>
                    <a:cxn ang="0">
                      <a:pos x="T2" y="T3"/>
                    </a:cxn>
                    <a:cxn ang="0">
                      <a:pos x="T4" y="T5"/>
                    </a:cxn>
                    <a:cxn ang="0">
                      <a:pos x="T6" y="T7"/>
                    </a:cxn>
                    <a:cxn ang="0">
                      <a:pos x="T8" y="T9"/>
                    </a:cxn>
                  </a:cxnLst>
                  <a:rect l="0" t="0"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43" name="Google Shape;6005;p54"/>
                <p:cNvSpPr>
                  <a:spLocks/>
                </p:cNvSpPr>
                <p:nvPr/>
              </p:nvSpPr>
              <p:spPr bwMode="auto">
                <a:xfrm>
                  <a:off x="5077994" y="3747761"/>
                  <a:ext cx="15227" cy="13072"/>
                </a:xfrm>
                <a:custGeom>
                  <a:avLst/>
                  <a:gdLst>
                    <a:gd name="T0" fmla="*/ 1101 w 1936"/>
                    <a:gd name="T1" fmla="*/ 1 h 1662"/>
                    <a:gd name="T2" fmla="*/ 520 w 1936"/>
                    <a:gd name="T3" fmla="*/ 1416 h 1662"/>
                    <a:gd name="T4" fmla="*/ 1102 w 1936"/>
                    <a:gd name="T5" fmla="*/ 1661 h 1662"/>
                    <a:gd name="T6" fmla="*/ 1936 w 1936"/>
                    <a:gd name="T7" fmla="*/ 836 h 1662"/>
                    <a:gd name="T8" fmla="*/ 1101 w 1936"/>
                    <a:gd name="T9" fmla="*/ 1 h 1662"/>
                  </a:gdLst>
                  <a:ahLst/>
                  <a:cxnLst>
                    <a:cxn ang="0">
                      <a:pos x="T0" y="T1"/>
                    </a:cxn>
                    <a:cxn ang="0">
                      <a:pos x="T2" y="T3"/>
                    </a:cxn>
                    <a:cxn ang="0">
                      <a:pos x="T4" y="T5"/>
                    </a:cxn>
                    <a:cxn ang="0">
                      <a:pos x="T6" y="T7"/>
                    </a:cxn>
                    <a:cxn ang="0">
                      <a:pos x="T8" y="T9"/>
                    </a:cxn>
                  </a:cxnLst>
                  <a:rect l="0" t="0"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79" name="Google Shape;6006;p54"/>
              <p:cNvGrpSpPr>
                <a:grpSpLocks/>
              </p:cNvGrpSpPr>
              <p:nvPr/>
            </p:nvGrpSpPr>
            <p:grpSpPr bwMode="auto">
              <a:xfrm>
                <a:off x="5071616" y="3284615"/>
                <a:ext cx="37783" cy="32357"/>
                <a:chOff x="5071616" y="3284615"/>
                <a:chExt cx="37783" cy="32357"/>
              </a:xfrm>
            </p:grpSpPr>
            <p:sp>
              <p:nvSpPr>
                <p:cNvPr id="6640" name="Google Shape;6007;p54"/>
                <p:cNvSpPr>
                  <a:spLocks/>
                </p:cNvSpPr>
                <p:nvPr/>
              </p:nvSpPr>
              <p:spPr bwMode="auto">
                <a:xfrm>
                  <a:off x="5071616" y="3284615"/>
                  <a:ext cx="37783" cy="32357"/>
                </a:xfrm>
                <a:custGeom>
                  <a:avLst/>
                  <a:gdLst>
                    <a:gd name="T0" fmla="*/ 2732 w 4804"/>
                    <a:gd name="T1" fmla="*/ 0 h 4114"/>
                    <a:gd name="T2" fmla="*/ 1295 w 4804"/>
                    <a:gd name="T3" fmla="*/ 606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41" name="Google Shape;6008;p54"/>
                <p:cNvSpPr>
                  <a:spLocks/>
                </p:cNvSpPr>
                <p:nvPr/>
              </p:nvSpPr>
              <p:spPr bwMode="auto">
                <a:xfrm>
                  <a:off x="5086646" y="3294320"/>
                  <a:ext cx="13048" cy="13048"/>
                </a:xfrm>
                <a:custGeom>
                  <a:avLst/>
                  <a:gdLst>
                    <a:gd name="T0" fmla="*/ 836 w 1659"/>
                    <a:gd name="T1" fmla="*/ 1 h 1659"/>
                    <a:gd name="T2" fmla="*/ 1 w 1659"/>
                    <a:gd name="T3" fmla="*/ 823 h 1659"/>
                    <a:gd name="T4" fmla="*/ 836 w 1659"/>
                    <a:gd name="T5" fmla="*/ 1658 h 1659"/>
                    <a:gd name="T6" fmla="*/ 1658 w 1659"/>
                    <a:gd name="T7" fmla="*/ 823 h 1659"/>
                    <a:gd name="T8" fmla="*/ 836 w 1659"/>
                    <a:gd name="T9" fmla="*/ 1 h 1659"/>
                  </a:gdLst>
                  <a:ahLst/>
                  <a:cxnLst>
                    <a:cxn ang="0">
                      <a:pos x="T0" y="T1"/>
                    </a:cxn>
                    <a:cxn ang="0">
                      <a:pos x="T2" y="T3"/>
                    </a:cxn>
                    <a:cxn ang="0">
                      <a:pos x="T4" y="T5"/>
                    </a:cxn>
                    <a:cxn ang="0">
                      <a:pos x="T6" y="T7"/>
                    </a:cxn>
                    <a:cxn ang="0">
                      <a:pos x="T8" y="T9"/>
                    </a:cxn>
                  </a:cxnLst>
                  <a:rect l="0" t="0"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0" name="Google Shape;6009;p54"/>
              <p:cNvGrpSpPr>
                <a:grpSpLocks/>
              </p:cNvGrpSpPr>
              <p:nvPr/>
            </p:nvGrpSpPr>
            <p:grpSpPr bwMode="auto">
              <a:xfrm>
                <a:off x="5389291" y="3759921"/>
                <a:ext cx="37783" cy="32380"/>
                <a:chOff x="5389291" y="3759921"/>
                <a:chExt cx="37783" cy="32380"/>
              </a:xfrm>
            </p:grpSpPr>
            <p:sp>
              <p:nvSpPr>
                <p:cNvPr id="6638" name="Google Shape;6010;p54"/>
                <p:cNvSpPr>
                  <a:spLocks/>
                </p:cNvSpPr>
                <p:nvPr/>
              </p:nvSpPr>
              <p:spPr bwMode="auto">
                <a:xfrm>
                  <a:off x="5389291" y="3759921"/>
                  <a:ext cx="37783" cy="32380"/>
                </a:xfrm>
                <a:custGeom>
                  <a:avLst/>
                  <a:gdLst>
                    <a:gd name="T0" fmla="*/ 2738 w 4804"/>
                    <a:gd name="T1" fmla="*/ 0 h 4117"/>
                    <a:gd name="T2" fmla="*/ 1295 w 4804"/>
                    <a:gd name="T3" fmla="*/ 608 h 4117"/>
                    <a:gd name="T4" fmla="*/ 2747 w 4804"/>
                    <a:gd name="T5" fmla="*/ 4116 h 4117"/>
                    <a:gd name="T6" fmla="*/ 4803 w 4804"/>
                    <a:gd name="T7" fmla="*/ 2060 h 4117"/>
                    <a:gd name="T8" fmla="*/ 2738 w 4804"/>
                    <a:gd name="T9" fmla="*/ 0 h 4117"/>
                  </a:gdLst>
                  <a:ahLst/>
                  <a:cxnLst>
                    <a:cxn ang="0">
                      <a:pos x="T0" y="T1"/>
                    </a:cxn>
                    <a:cxn ang="0">
                      <a:pos x="T2" y="T3"/>
                    </a:cxn>
                    <a:cxn ang="0">
                      <a:pos x="T4" y="T5"/>
                    </a:cxn>
                    <a:cxn ang="0">
                      <a:pos x="T6" y="T7"/>
                    </a:cxn>
                    <a:cxn ang="0">
                      <a:pos x="T8" y="T9"/>
                    </a:cxn>
                  </a:cxnLst>
                  <a:rect l="0" t="0"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39" name="Google Shape;6011;p54"/>
                <p:cNvSpPr>
                  <a:spLocks/>
                </p:cNvSpPr>
                <p:nvPr/>
              </p:nvSpPr>
              <p:spPr bwMode="auto">
                <a:xfrm>
                  <a:off x="5402229" y="3769555"/>
                  <a:ext cx="15235" cy="13064"/>
                </a:xfrm>
                <a:custGeom>
                  <a:avLst/>
                  <a:gdLst>
                    <a:gd name="T0" fmla="*/ 1114 w 1937"/>
                    <a:gd name="T1" fmla="*/ 0 h 1661"/>
                    <a:gd name="T2" fmla="*/ 521 w 1937"/>
                    <a:gd name="T3" fmla="*/ 1415 h 1661"/>
                    <a:gd name="T4" fmla="*/ 1103 w 1937"/>
                    <a:gd name="T5" fmla="*/ 1660 h 1661"/>
                    <a:gd name="T6" fmla="*/ 1936 w 1937"/>
                    <a:gd name="T7" fmla="*/ 835 h 1661"/>
                    <a:gd name="T8" fmla="*/ 1114 w 1937"/>
                    <a:gd name="T9" fmla="*/ 0 h 1661"/>
                  </a:gdLst>
                  <a:ahLst/>
                  <a:cxnLst>
                    <a:cxn ang="0">
                      <a:pos x="T0" y="T1"/>
                    </a:cxn>
                    <a:cxn ang="0">
                      <a:pos x="T2" y="T3"/>
                    </a:cxn>
                    <a:cxn ang="0">
                      <a:pos x="T4" y="T5"/>
                    </a:cxn>
                    <a:cxn ang="0">
                      <a:pos x="T6" y="T7"/>
                    </a:cxn>
                    <a:cxn ang="0">
                      <a:pos x="T8" y="T9"/>
                    </a:cxn>
                  </a:cxnLst>
                  <a:rect l="0" t="0"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1" name="Google Shape;6012;p54"/>
              <p:cNvGrpSpPr>
                <a:grpSpLocks/>
              </p:cNvGrpSpPr>
              <p:nvPr/>
            </p:nvGrpSpPr>
            <p:grpSpPr bwMode="auto">
              <a:xfrm>
                <a:off x="5431534" y="3632932"/>
                <a:ext cx="37878" cy="32451"/>
                <a:chOff x="5431534" y="3632932"/>
                <a:chExt cx="37878" cy="32451"/>
              </a:xfrm>
            </p:grpSpPr>
            <p:sp>
              <p:nvSpPr>
                <p:cNvPr id="6636" name="Google Shape;6013;p54"/>
                <p:cNvSpPr>
                  <a:spLocks/>
                </p:cNvSpPr>
                <p:nvPr/>
              </p:nvSpPr>
              <p:spPr bwMode="auto">
                <a:xfrm>
                  <a:off x="5431534" y="3632932"/>
                  <a:ext cx="37878" cy="32451"/>
                </a:xfrm>
                <a:custGeom>
                  <a:avLst/>
                  <a:gdLst>
                    <a:gd name="T0" fmla="*/ 2734 w 4816"/>
                    <a:gd name="T1" fmla="*/ 0 h 4126"/>
                    <a:gd name="T2" fmla="*/ 1295 w 4816"/>
                    <a:gd name="T3" fmla="*/ 605 h 4126"/>
                    <a:gd name="T4" fmla="*/ 2759 w 4816"/>
                    <a:gd name="T5" fmla="*/ 4125 h 4126"/>
                    <a:gd name="T6" fmla="*/ 4815 w 4816"/>
                    <a:gd name="T7" fmla="*/ 2069 h 4126"/>
                    <a:gd name="T8" fmla="*/ 2734 w 4816"/>
                    <a:gd name="T9" fmla="*/ 0 h 4126"/>
                  </a:gdLst>
                  <a:ahLst/>
                  <a:cxnLst>
                    <a:cxn ang="0">
                      <a:pos x="T0" y="T1"/>
                    </a:cxn>
                    <a:cxn ang="0">
                      <a:pos x="T2" y="T3"/>
                    </a:cxn>
                    <a:cxn ang="0">
                      <a:pos x="T4" y="T5"/>
                    </a:cxn>
                    <a:cxn ang="0">
                      <a:pos x="T6" y="T7"/>
                    </a:cxn>
                    <a:cxn ang="0">
                      <a:pos x="T8" y="T9"/>
                    </a:cxn>
                  </a:cxnLst>
                  <a:rect l="0" t="0"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37" name="Google Shape;6014;p54"/>
                <p:cNvSpPr>
                  <a:spLocks/>
                </p:cNvSpPr>
                <p:nvPr/>
              </p:nvSpPr>
              <p:spPr bwMode="auto">
                <a:xfrm>
                  <a:off x="5444472" y="3642638"/>
                  <a:ext cx="15235" cy="13064"/>
                </a:xfrm>
                <a:custGeom>
                  <a:avLst/>
                  <a:gdLst>
                    <a:gd name="T0" fmla="*/ 1114 w 1937"/>
                    <a:gd name="T1" fmla="*/ 0 h 1661"/>
                    <a:gd name="T2" fmla="*/ 521 w 1937"/>
                    <a:gd name="T3" fmla="*/ 1415 h 1661"/>
                    <a:gd name="T4" fmla="*/ 1103 w 1937"/>
                    <a:gd name="T5" fmla="*/ 1660 h 1661"/>
                    <a:gd name="T6" fmla="*/ 1936 w 1937"/>
                    <a:gd name="T7" fmla="*/ 835 h 1661"/>
                    <a:gd name="T8" fmla="*/ 1114 w 1937"/>
                    <a:gd name="T9" fmla="*/ 0 h 1661"/>
                  </a:gdLst>
                  <a:ahLst/>
                  <a:cxnLst>
                    <a:cxn ang="0">
                      <a:pos x="T0" y="T1"/>
                    </a:cxn>
                    <a:cxn ang="0">
                      <a:pos x="T2" y="T3"/>
                    </a:cxn>
                    <a:cxn ang="0">
                      <a:pos x="T4" y="T5"/>
                    </a:cxn>
                    <a:cxn ang="0">
                      <a:pos x="T6" y="T7"/>
                    </a:cxn>
                    <a:cxn ang="0">
                      <a:pos x="T8" y="T9"/>
                    </a:cxn>
                  </a:cxnLst>
                  <a:rect l="0" t="0"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2" name="Google Shape;6015;p54"/>
              <p:cNvGrpSpPr>
                <a:grpSpLocks/>
              </p:cNvGrpSpPr>
              <p:nvPr/>
            </p:nvGrpSpPr>
            <p:grpSpPr bwMode="auto">
              <a:xfrm>
                <a:off x="5540755" y="3544829"/>
                <a:ext cx="37783" cy="32357"/>
                <a:chOff x="5540755" y="3544829"/>
                <a:chExt cx="37783" cy="32357"/>
              </a:xfrm>
            </p:grpSpPr>
            <p:sp>
              <p:nvSpPr>
                <p:cNvPr id="6634" name="Google Shape;6016;p54"/>
                <p:cNvSpPr>
                  <a:spLocks/>
                </p:cNvSpPr>
                <p:nvPr/>
              </p:nvSpPr>
              <p:spPr bwMode="auto">
                <a:xfrm>
                  <a:off x="5540755" y="3544829"/>
                  <a:ext cx="37783" cy="32357"/>
                </a:xfrm>
                <a:custGeom>
                  <a:avLst/>
                  <a:gdLst>
                    <a:gd name="T0" fmla="*/ 2732 w 4804"/>
                    <a:gd name="T1" fmla="*/ 0 h 4114"/>
                    <a:gd name="T2" fmla="*/ 1295 w 4804"/>
                    <a:gd name="T3" fmla="*/ 605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35" name="Google Shape;6017;p54"/>
                <p:cNvSpPr>
                  <a:spLocks/>
                </p:cNvSpPr>
                <p:nvPr/>
              </p:nvSpPr>
              <p:spPr bwMode="auto">
                <a:xfrm>
                  <a:off x="5553693" y="3554534"/>
                  <a:ext cx="15235" cy="13040"/>
                </a:xfrm>
                <a:custGeom>
                  <a:avLst/>
                  <a:gdLst>
                    <a:gd name="T0" fmla="*/ 1102 w 1937"/>
                    <a:gd name="T1" fmla="*/ 0 h 1658"/>
                    <a:gd name="T2" fmla="*/ 521 w 1937"/>
                    <a:gd name="T3" fmla="*/ 1416 h 1658"/>
                    <a:gd name="T4" fmla="*/ 1096 w 1937"/>
                    <a:gd name="T5" fmla="*/ 1658 h 1658"/>
                    <a:gd name="T6" fmla="*/ 1936 w 1937"/>
                    <a:gd name="T7" fmla="*/ 823 h 1658"/>
                    <a:gd name="T8" fmla="*/ 1102 w 1937"/>
                    <a:gd name="T9" fmla="*/ 0 h 1658"/>
                  </a:gdLst>
                  <a:ahLst/>
                  <a:cxnLst>
                    <a:cxn ang="0">
                      <a:pos x="T0" y="T1"/>
                    </a:cxn>
                    <a:cxn ang="0">
                      <a:pos x="T2" y="T3"/>
                    </a:cxn>
                    <a:cxn ang="0">
                      <a:pos x="T4" y="T5"/>
                    </a:cxn>
                    <a:cxn ang="0">
                      <a:pos x="T6" y="T7"/>
                    </a:cxn>
                    <a:cxn ang="0">
                      <a:pos x="T8" y="T9"/>
                    </a:cxn>
                  </a:cxnLst>
                  <a:rect l="0" t="0"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3" name="Google Shape;6018;p54"/>
              <p:cNvGrpSpPr>
                <a:grpSpLocks/>
              </p:cNvGrpSpPr>
              <p:nvPr/>
            </p:nvGrpSpPr>
            <p:grpSpPr bwMode="auto">
              <a:xfrm>
                <a:off x="5579293" y="3412107"/>
                <a:ext cx="37776" cy="32357"/>
                <a:chOff x="5579293" y="3412107"/>
                <a:chExt cx="37776" cy="32357"/>
              </a:xfrm>
            </p:grpSpPr>
            <p:sp>
              <p:nvSpPr>
                <p:cNvPr id="6632" name="Google Shape;6019;p54"/>
                <p:cNvSpPr>
                  <a:spLocks/>
                </p:cNvSpPr>
                <p:nvPr/>
              </p:nvSpPr>
              <p:spPr bwMode="auto">
                <a:xfrm>
                  <a:off x="5579293" y="3412107"/>
                  <a:ext cx="37776" cy="32357"/>
                </a:xfrm>
                <a:custGeom>
                  <a:avLst/>
                  <a:gdLst>
                    <a:gd name="T0" fmla="*/ 2732 w 4803"/>
                    <a:gd name="T1" fmla="*/ 0 h 4114"/>
                    <a:gd name="T2" fmla="*/ 1294 w 4803"/>
                    <a:gd name="T3" fmla="*/ 605 h 4114"/>
                    <a:gd name="T4" fmla="*/ 2746 w 4803"/>
                    <a:gd name="T5" fmla="*/ 4114 h 4114"/>
                    <a:gd name="T6" fmla="*/ 4802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33" name="Google Shape;6020;p54"/>
                <p:cNvSpPr>
                  <a:spLocks/>
                </p:cNvSpPr>
                <p:nvPr/>
              </p:nvSpPr>
              <p:spPr bwMode="auto">
                <a:xfrm>
                  <a:off x="5594418" y="3421812"/>
                  <a:ext cx="13040" cy="13040"/>
                </a:xfrm>
                <a:custGeom>
                  <a:avLst/>
                  <a:gdLst>
                    <a:gd name="T0" fmla="*/ 823 w 1658"/>
                    <a:gd name="T1" fmla="*/ 1 h 1658"/>
                    <a:gd name="T2" fmla="*/ 0 w 1658"/>
                    <a:gd name="T3" fmla="*/ 823 h 1658"/>
                    <a:gd name="T4" fmla="*/ 823 w 1658"/>
                    <a:gd name="T5" fmla="*/ 1658 h 1658"/>
                    <a:gd name="T6" fmla="*/ 1658 w 1658"/>
                    <a:gd name="T7" fmla="*/ 823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4" name="Google Shape;6021;p54"/>
              <p:cNvGrpSpPr>
                <a:grpSpLocks/>
              </p:cNvGrpSpPr>
              <p:nvPr/>
            </p:nvGrpSpPr>
            <p:grpSpPr bwMode="auto">
              <a:xfrm>
                <a:off x="5801346" y="3284615"/>
                <a:ext cx="37783" cy="32357"/>
                <a:chOff x="5801346" y="3284615"/>
                <a:chExt cx="37783" cy="32357"/>
              </a:xfrm>
            </p:grpSpPr>
            <p:sp>
              <p:nvSpPr>
                <p:cNvPr id="6630" name="Google Shape;6022;p54"/>
                <p:cNvSpPr>
                  <a:spLocks/>
                </p:cNvSpPr>
                <p:nvPr/>
              </p:nvSpPr>
              <p:spPr bwMode="auto">
                <a:xfrm>
                  <a:off x="5801346" y="3284615"/>
                  <a:ext cx="37783" cy="32357"/>
                </a:xfrm>
                <a:custGeom>
                  <a:avLst/>
                  <a:gdLst>
                    <a:gd name="T0" fmla="*/ 2732 w 4804"/>
                    <a:gd name="T1" fmla="*/ 0 h 4114"/>
                    <a:gd name="T2" fmla="*/ 1295 w 4804"/>
                    <a:gd name="T3" fmla="*/ 606 h 4114"/>
                    <a:gd name="T4" fmla="*/ 2759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31" name="Google Shape;6023;p54"/>
                <p:cNvSpPr>
                  <a:spLocks/>
                </p:cNvSpPr>
                <p:nvPr/>
              </p:nvSpPr>
              <p:spPr bwMode="auto">
                <a:xfrm>
                  <a:off x="5816478" y="3294320"/>
                  <a:ext cx="13040" cy="13048"/>
                </a:xfrm>
                <a:custGeom>
                  <a:avLst/>
                  <a:gdLst>
                    <a:gd name="T0" fmla="*/ 835 w 1658"/>
                    <a:gd name="T1" fmla="*/ 1 h 1659"/>
                    <a:gd name="T2" fmla="*/ 0 w 1658"/>
                    <a:gd name="T3" fmla="*/ 823 h 1659"/>
                    <a:gd name="T4" fmla="*/ 835 w 1658"/>
                    <a:gd name="T5" fmla="*/ 1658 h 1659"/>
                    <a:gd name="T6" fmla="*/ 1658 w 1658"/>
                    <a:gd name="T7" fmla="*/ 823 h 1659"/>
                    <a:gd name="T8" fmla="*/ 835 w 1658"/>
                    <a:gd name="T9" fmla="*/ 1 h 1659"/>
                  </a:gdLst>
                  <a:ahLst/>
                  <a:cxnLst>
                    <a:cxn ang="0">
                      <a:pos x="T0" y="T1"/>
                    </a:cxn>
                    <a:cxn ang="0">
                      <a:pos x="T2" y="T3"/>
                    </a:cxn>
                    <a:cxn ang="0">
                      <a:pos x="T4" y="T5"/>
                    </a:cxn>
                    <a:cxn ang="0">
                      <a:pos x="T6" y="T7"/>
                    </a:cxn>
                    <a:cxn ang="0">
                      <a:pos x="T8" y="T9"/>
                    </a:cxn>
                  </a:cxnLst>
                  <a:rect l="0" t="0"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5" name="Google Shape;6024;p54"/>
              <p:cNvGrpSpPr>
                <a:grpSpLocks/>
              </p:cNvGrpSpPr>
              <p:nvPr/>
            </p:nvGrpSpPr>
            <p:grpSpPr bwMode="auto">
              <a:xfrm>
                <a:off x="5763578" y="3399067"/>
                <a:ext cx="37776" cy="32364"/>
                <a:chOff x="5763578" y="3399067"/>
                <a:chExt cx="37776" cy="32364"/>
              </a:xfrm>
            </p:grpSpPr>
            <p:sp>
              <p:nvSpPr>
                <p:cNvPr id="6628" name="Google Shape;6025;p54"/>
                <p:cNvSpPr>
                  <a:spLocks/>
                </p:cNvSpPr>
                <p:nvPr/>
              </p:nvSpPr>
              <p:spPr bwMode="auto">
                <a:xfrm>
                  <a:off x="5763578" y="3399067"/>
                  <a:ext cx="37776" cy="32364"/>
                </a:xfrm>
                <a:custGeom>
                  <a:avLst/>
                  <a:gdLst>
                    <a:gd name="T0" fmla="*/ 2732 w 4803"/>
                    <a:gd name="T1" fmla="*/ 1 h 4115"/>
                    <a:gd name="T2" fmla="*/ 1295 w 4803"/>
                    <a:gd name="T3" fmla="*/ 606 h 4115"/>
                    <a:gd name="T4" fmla="*/ 2746 w 4803"/>
                    <a:gd name="T5" fmla="*/ 4114 h 4115"/>
                    <a:gd name="T6" fmla="*/ 4803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29" name="Google Shape;6026;p54"/>
                <p:cNvSpPr>
                  <a:spLocks/>
                </p:cNvSpPr>
                <p:nvPr/>
              </p:nvSpPr>
              <p:spPr bwMode="auto">
                <a:xfrm>
                  <a:off x="5776516" y="3408780"/>
                  <a:ext cx="15235" cy="13040"/>
                </a:xfrm>
                <a:custGeom>
                  <a:avLst/>
                  <a:gdLst>
                    <a:gd name="T0" fmla="*/ 1101 w 1937"/>
                    <a:gd name="T1" fmla="*/ 0 h 1658"/>
                    <a:gd name="T2" fmla="*/ 521 w 1937"/>
                    <a:gd name="T3" fmla="*/ 1416 h 1658"/>
                    <a:gd name="T4" fmla="*/ 1096 w 1937"/>
                    <a:gd name="T5" fmla="*/ 1657 h 1658"/>
                    <a:gd name="T6" fmla="*/ 1936 w 1937"/>
                    <a:gd name="T7" fmla="*/ 823 h 1658"/>
                    <a:gd name="T8" fmla="*/ 1101 w 1937"/>
                    <a:gd name="T9" fmla="*/ 0 h 1658"/>
                  </a:gdLst>
                  <a:ahLst/>
                  <a:cxnLst>
                    <a:cxn ang="0">
                      <a:pos x="T0" y="T1"/>
                    </a:cxn>
                    <a:cxn ang="0">
                      <a:pos x="T2" y="T3"/>
                    </a:cxn>
                    <a:cxn ang="0">
                      <a:pos x="T4" y="T5"/>
                    </a:cxn>
                    <a:cxn ang="0">
                      <a:pos x="T6" y="T7"/>
                    </a:cxn>
                    <a:cxn ang="0">
                      <a:pos x="T8" y="T9"/>
                    </a:cxn>
                  </a:cxnLst>
                  <a:rect l="0" t="0"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6" name="Google Shape;6027;p54"/>
              <p:cNvGrpSpPr>
                <a:grpSpLocks/>
              </p:cNvGrpSpPr>
              <p:nvPr/>
            </p:nvGrpSpPr>
            <p:grpSpPr bwMode="auto">
              <a:xfrm>
                <a:off x="5395858" y="3230952"/>
                <a:ext cx="37776" cy="32364"/>
                <a:chOff x="5395858" y="3230952"/>
                <a:chExt cx="37776" cy="32364"/>
              </a:xfrm>
            </p:grpSpPr>
            <p:sp>
              <p:nvSpPr>
                <p:cNvPr id="6626" name="Google Shape;6028;p54"/>
                <p:cNvSpPr>
                  <a:spLocks/>
                </p:cNvSpPr>
                <p:nvPr/>
              </p:nvSpPr>
              <p:spPr bwMode="auto">
                <a:xfrm>
                  <a:off x="5395858" y="3230952"/>
                  <a:ext cx="37776" cy="32364"/>
                </a:xfrm>
                <a:custGeom>
                  <a:avLst/>
                  <a:gdLst>
                    <a:gd name="T0" fmla="*/ 2732 w 4803"/>
                    <a:gd name="T1" fmla="*/ 1 h 4115"/>
                    <a:gd name="T2" fmla="*/ 1295 w 4803"/>
                    <a:gd name="T3" fmla="*/ 606 h 4115"/>
                    <a:gd name="T4" fmla="*/ 2746 w 4803"/>
                    <a:gd name="T5" fmla="*/ 4114 h 4115"/>
                    <a:gd name="T6" fmla="*/ 4803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27" name="Google Shape;6029;p54"/>
                <p:cNvSpPr>
                  <a:spLocks/>
                </p:cNvSpPr>
                <p:nvPr/>
              </p:nvSpPr>
              <p:spPr bwMode="auto">
                <a:xfrm>
                  <a:off x="5408702" y="3240571"/>
                  <a:ext cx="15227" cy="13064"/>
                </a:xfrm>
                <a:custGeom>
                  <a:avLst/>
                  <a:gdLst>
                    <a:gd name="T0" fmla="*/ 1113 w 1936"/>
                    <a:gd name="T1" fmla="*/ 0 h 1661"/>
                    <a:gd name="T2" fmla="*/ 521 w 1936"/>
                    <a:gd name="T3" fmla="*/ 1416 h 1661"/>
                    <a:gd name="T4" fmla="*/ 1103 w 1936"/>
                    <a:gd name="T5" fmla="*/ 1660 h 1661"/>
                    <a:gd name="T6" fmla="*/ 1936 w 1936"/>
                    <a:gd name="T7" fmla="*/ 835 h 1661"/>
                    <a:gd name="T8" fmla="*/ 1113 w 1936"/>
                    <a:gd name="T9" fmla="*/ 0 h 1661"/>
                  </a:gdLst>
                  <a:ahLst/>
                  <a:cxnLst>
                    <a:cxn ang="0">
                      <a:pos x="T0" y="T1"/>
                    </a:cxn>
                    <a:cxn ang="0">
                      <a:pos x="T2" y="T3"/>
                    </a:cxn>
                    <a:cxn ang="0">
                      <a:pos x="T4" y="T5"/>
                    </a:cxn>
                    <a:cxn ang="0">
                      <a:pos x="T6" y="T7"/>
                    </a:cxn>
                    <a:cxn ang="0">
                      <a:pos x="T8" y="T9"/>
                    </a:cxn>
                  </a:cxnLst>
                  <a:rect l="0" t="0"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7" name="Google Shape;6030;p54"/>
              <p:cNvGrpSpPr>
                <a:grpSpLocks/>
              </p:cNvGrpSpPr>
              <p:nvPr/>
            </p:nvGrpSpPr>
            <p:grpSpPr bwMode="auto">
              <a:xfrm>
                <a:off x="5264088" y="3188237"/>
                <a:ext cx="37776" cy="32357"/>
                <a:chOff x="5264088" y="3188237"/>
                <a:chExt cx="37776" cy="32357"/>
              </a:xfrm>
            </p:grpSpPr>
            <p:sp>
              <p:nvSpPr>
                <p:cNvPr id="6624" name="Google Shape;6031;p54"/>
                <p:cNvSpPr>
                  <a:spLocks/>
                </p:cNvSpPr>
                <p:nvPr/>
              </p:nvSpPr>
              <p:spPr bwMode="auto">
                <a:xfrm>
                  <a:off x="5264088" y="3188237"/>
                  <a:ext cx="37776" cy="32357"/>
                </a:xfrm>
                <a:custGeom>
                  <a:avLst/>
                  <a:gdLst>
                    <a:gd name="T0" fmla="*/ 2732 w 4803"/>
                    <a:gd name="T1" fmla="*/ 0 h 4114"/>
                    <a:gd name="T2" fmla="*/ 1295 w 4803"/>
                    <a:gd name="T3" fmla="*/ 606 h 4114"/>
                    <a:gd name="T4" fmla="*/ 2746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25" name="Google Shape;6032;p54"/>
                <p:cNvSpPr>
                  <a:spLocks/>
                </p:cNvSpPr>
                <p:nvPr/>
              </p:nvSpPr>
              <p:spPr bwMode="auto">
                <a:xfrm>
                  <a:off x="5279212" y="3197943"/>
                  <a:ext cx="13048" cy="13048"/>
                </a:xfrm>
                <a:custGeom>
                  <a:avLst/>
                  <a:gdLst>
                    <a:gd name="T0" fmla="*/ 823 w 1659"/>
                    <a:gd name="T1" fmla="*/ 1 h 1659"/>
                    <a:gd name="T2" fmla="*/ 1 w 1659"/>
                    <a:gd name="T3" fmla="*/ 823 h 1659"/>
                    <a:gd name="T4" fmla="*/ 823 w 1659"/>
                    <a:gd name="T5" fmla="*/ 1658 h 1659"/>
                    <a:gd name="T6" fmla="*/ 1658 w 1659"/>
                    <a:gd name="T7" fmla="*/ 823 h 1659"/>
                    <a:gd name="T8" fmla="*/ 823 w 1659"/>
                    <a:gd name="T9" fmla="*/ 1 h 1659"/>
                  </a:gdLst>
                  <a:ahLst/>
                  <a:cxnLst>
                    <a:cxn ang="0">
                      <a:pos x="T0" y="T1"/>
                    </a:cxn>
                    <a:cxn ang="0">
                      <a:pos x="T2" y="T3"/>
                    </a:cxn>
                    <a:cxn ang="0">
                      <a:pos x="T4" y="T5"/>
                    </a:cxn>
                    <a:cxn ang="0">
                      <a:pos x="T6" y="T7"/>
                    </a:cxn>
                    <a:cxn ang="0">
                      <a:pos x="T8" y="T9"/>
                    </a:cxn>
                  </a:cxnLst>
                  <a:rect l="0" t="0"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8" name="Google Shape;6033;p54"/>
              <p:cNvGrpSpPr>
                <a:grpSpLocks/>
              </p:cNvGrpSpPr>
              <p:nvPr/>
            </p:nvGrpSpPr>
            <p:grpSpPr bwMode="auto">
              <a:xfrm>
                <a:off x="5585758" y="3237425"/>
                <a:ext cx="37878" cy="32357"/>
                <a:chOff x="5585758" y="3237425"/>
                <a:chExt cx="37878" cy="32357"/>
              </a:xfrm>
            </p:grpSpPr>
            <p:sp>
              <p:nvSpPr>
                <p:cNvPr id="6622" name="Google Shape;6034;p54"/>
                <p:cNvSpPr>
                  <a:spLocks/>
                </p:cNvSpPr>
                <p:nvPr/>
              </p:nvSpPr>
              <p:spPr bwMode="auto">
                <a:xfrm>
                  <a:off x="5585758" y="3237425"/>
                  <a:ext cx="37878" cy="32357"/>
                </a:xfrm>
                <a:custGeom>
                  <a:avLst/>
                  <a:gdLst>
                    <a:gd name="T0" fmla="*/ 2744 w 4816"/>
                    <a:gd name="T1" fmla="*/ 0 h 4114"/>
                    <a:gd name="T2" fmla="*/ 1307 w 4816"/>
                    <a:gd name="T3" fmla="*/ 606 h 4114"/>
                    <a:gd name="T4" fmla="*/ 2759 w 4816"/>
                    <a:gd name="T5" fmla="*/ 4114 h 4114"/>
                    <a:gd name="T6" fmla="*/ 4815 w 4816"/>
                    <a:gd name="T7" fmla="*/ 2057 h 4114"/>
                    <a:gd name="T8" fmla="*/ 2744 w 4816"/>
                    <a:gd name="T9" fmla="*/ 0 h 4114"/>
                  </a:gdLst>
                  <a:ahLst/>
                  <a:cxnLst>
                    <a:cxn ang="0">
                      <a:pos x="T0" y="T1"/>
                    </a:cxn>
                    <a:cxn ang="0">
                      <a:pos x="T2" y="T3"/>
                    </a:cxn>
                    <a:cxn ang="0">
                      <a:pos x="T4" y="T5"/>
                    </a:cxn>
                    <a:cxn ang="0">
                      <a:pos x="T6" y="T7"/>
                    </a:cxn>
                    <a:cxn ang="0">
                      <a:pos x="T8" y="T9"/>
                    </a:cxn>
                  </a:cxnLst>
                  <a:rect l="0" t="0"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23" name="Google Shape;6035;p54"/>
                <p:cNvSpPr>
                  <a:spLocks/>
                </p:cNvSpPr>
                <p:nvPr/>
              </p:nvSpPr>
              <p:spPr bwMode="auto">
                <a:xfrm>
                  <a:off x="5598696" y="3247130"/>
                  <a:ext cx="15235" cy="13048"/>
                </a:xfrm>
                <a:custGeom>
                  <a:avLst/>
                  <a:gdLst>
                    <a:gd name="T0" fmla="*/ 1114 w 1937"/>
                    <a:gd name="T1" fmla="*/ 1 h 1659"/>
                    <a:gd name="T2" fmla="*/ 521 w 1937"/>
                    <a:gd name="T3" fmla="*/ 1416 h 1659"/>
                    <a:gd name="T4" fmla="*/ 1102 w 1937"/>
                    <a:gd name="T5" fmla="*/ 1658 h 1659"/>
                    <a:gd name="T6" fmla="*/ 1936 w 1937"/>
                    <a:gd name="T7" fmla="*/ 823 h 1659"/>
                    <a:gd name="T8" fmla="*/ 1114 w 1937"/>
                    <a:gd name="T9" fmla="*/ 1 h 1659"/>
                  </a:gdLst>
                  <a:ahLst/>
                  <a:cxnLst>
                    <a:cxn ang="0">
                      <a:pos x="T0" y="T1"/>
                    </a:cxn>
                    <a:cxn ang="0">
                      <a:pos x="T2" y="T3"/>
                    </a:cxn>
                    <a:cxn ang="0">
                      <a:pos x="T4" y="T5"/>
                    </a:cxn>
                    <a:cxn ang="0">
                      <a:pos x="T6" y="T7"/>
                    </a:cxn>
                    <a:cxn ang="0">
                      <a:pos x="T8" y="T9"/>
                    </a:cxn>
                  </a:cxnLst>
                  <a:rect l="0" t="0"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89" name="Google Shape;6036;p54"/>
              <p:cNvGrpSpPr>
                <a:grpSpLocks/>
              </p:cNvGrpSpPr>
              <p:nvPr/>
            </p:nvGrpSpPr>
            <p:grpSpPr bwMode="auto">
              <a:xfrm>
                <a:off x="4874196" y="3291088"/>
                <a:ext cx="37878" cy="32451"/>
                <a:chOff x="4874196" y="3291088"/>
                <a:chExt cx="37878" cy="32451"/>
              </a:xfrm>
            </p:grpSpPr>
            <p:sp>
              <p:nvSpPr>
                <p:cNvPr id="6620" name="Google Shape;6037;p54"/>
                <p:cNvSpPr>
                  <a:spLocks/>
                </p:cNvSpPr>
                <p:nvPr/>
              </p:nvSpPr>
              <p:spPr bwMode="auto">
                <a:xfrm>
                  <a:off x="4874196" y="3291088"/>
                  <a:ext cx="37878" cy="32451"/>
                </a:xfrm>
                <a:custGeom>
                  <a:avLst/>
                  <a:gdLst>
                    <a:gd name="T0" fmla="*/ 2739 w 4816"/>
                    <a:gd name="T1" fmla="*/ 0 h 4126"/>
                    <a:gd name="T2" fmla="*/ 1295 w 4816"/>
                    <a:gd name="T3" fmla="*/ 605 h 4126"/>
                    <a:gd name="T4" fmla="*/ 2759 w 4816"/>
                    <a:gd name="T5" fmla="*/ 4126 h 4126"/>
                    <a:gd name="T6" fmla="*/ 4815 w 4816"/>
                    <a:gd name="T7" fmla="*/ 2069 h 4126"/>
                    <a:gd name="T8" fmla="*/ 2739 w 4816"/>
                    <a:gd name="T9" fmla="*/ 0 h 4126"/>
                  </a:gdLst>
                  <a:ahLst/>
                  <a:cxnLst>
                    <a:cxn ang="0">
                      <a:pos x="T0" y="T1"/>
                    </a:cxn>
                    <a:cxn ang="0">
                      <a:pos x="T2" y="T3"/>
                    </a:cxn>
                    <a:cxn ang="0">
                      <a:pos x="T4" y="T5"/>
                    </a:cxn>
                    <a:cxn ang="0">
                      <a:pos x="T6" y="T7"/>
                    </a:cxn>
                    <a:cxn ang="0">
                      <a:pos x="T8" y="T9"/>
                    </a:cxn>
                  </a:cxnLst>
                  <a:rect l="0" t="0"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21" name="Google Shape;6038;p54"/>
                <p:cNvSpPr>
                  <a:spLocks/>
                </p:cNvSpPr>
                <p:nvPr/>
              </p:nvSpPr>
              <p:spPr bwMode="auto">
                <a:xfrm>
                  <a:off x="4889328" y="3300793"/>
                  <a:ext cx="13040" cy="13040"/>
                </a:xfrm>
                <a:custGeom>
                  <a:avLst/>
                  <a:gdLst>
                    <a:gd name="T0" fmla="*/ 835 w 1658"/>
                    <a:gd name="T1" fmla="*/ 0 h 1658"/>
                    <a:gd name="T2" fmla="*/ 0 w 1658"/>
                    <a:gd name="T3" fmla="*/ 835 h 1658"/>
                    <a:gd name="T4" fmla="*/ 835 w 1658"/>
                    <a:gd name="T5" fmla="*/ 1658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0" name="Google Shape;6039;p54"/>
              <p:cNvGrpSpPr>
                <a:grpSpLocks/>
              </p:cNvGrpSpPr>
              <p:nvPr/>
            </p:nvGrpSpPr>
            <p:grpSpPr bwMode="auto">
              <a:xfrm>
                <a:off x="5197770" y="3785466"/>
                <a:ext cx="37783" cy="32427"/>
                <a:chOff x="5197770" y="3785466"/>
                <a:chExt cx="37783" cy="32427"/>
              </a:xfrm>
            </p:grpSpPr>
            <p:sp>
              <p:nvSpPr>
                <p:cNvPr id="6618" name="Google Shape;6040;p54"/>
                <p:cNvSpPr>
                  <a:spLocks/>
                </p:cNvSpPr>
                <p:nvPr/>
              </p:nvSpPr>
              <p:spPr bwMode="auto">
                <a:xfrm>
                  <a:off x="5197770" y="3785466"/>
                  <a:ext cx="37783" cy="32427"/>
                </a:xfrm>
                <a:custGeom>
                  <a:avLst/>
                  <a:gdLst>
                    <a:gd name="T0" fmla="*/ 2738 w 4804"/>
                    <a:gd name="T1" fmla="*/ 1 h 4123"/>
                    <a:gd name="T2" fmla="*/ 1295 w 4804"/>
                    <a:gd name="T3" fmla="*/ 614 h 4123"/>
                    <a:gd name="T4" fmla="*/ 2747 w 4804"/>
                    <a:gd name="T5" fmla="*/ 4122 h 4123"/>
                    <a:gd name="T6" fmla="*/ 4803 w 4804"/>
                    <a:gd name="T7" fmla="*/ 2066 h 4123"/>
                    <a:gd name="T8" fmla="*/ 2738 w 4804"/>
                    <a:gd name="T9" fmla="*/ 1 h 4123"/>
                  </a:gdLst>
                  <a:ahLst/>
                  <a:cxnLst>
                    <a:cxn ang="0">
                      <a:pos x="T0" y="T1"/>
                    </a:cxn>
                    <a:cxn ang="0">
                      <a:pos x="T2" y="T3"/>
                    </a:cxn>
                    <a:cxn ang="0">
                      <a:pos x="T4" y="T5"/>
                    </a:cxn>
                    <a:cxn ang="0">
                      <a:pos x="T6" y="T7"/>
                    </a:cxn>
                    <a:cxn ang="0">
                      <a:pos x="T8" y="T9"/>
                    </a:cxn>
                  </a:cxnLst>
                  <a:rect l="0" t="0"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19" name="Google Shape;6041;p54"/>
                <p:cNvSpPr>
                  <a:spLocks/>
                </p:cNvSpPr>
                <p:nvPr/>
              </p:nvSpPr>
              <p:spPr bwMode="auto">
                <a:xfrm>
                  <a:off x="5212808" y="3795148"/>
                  <a:ext cx="13040" cy="13040"/>
                </a:xfrm>
                <a:custGeom>
                  <a:avLst/>
                  <a:gdLst>
                    <a:gd name="T0" fmla="*/ 835 w 1658"/>
                    <a:gd name="T1" fmla="*/ 0 h 1658"/>
                    <a:gd name="T2" fmla="*/ 0 w 1658"/>
                    <a:gd name="T3" fmla="*/ 835 h 1658"/>
                    <a:gd name="T4" fmla="*/ 835 w 1658"/>
                    <a:gd name="T5" fmla="*/ 1657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1" name="Google Shape;6042;p54"/>
              <p:cNvGrpSpPr>
                <a:grpSpLocks/>
              </p:cNvGrpSpPr>
              <p:nvPr/>
            </p:nvGrpSpPr>
            <p:grpSpPr bwMode="auto">
              <a:xfrm>
                <a:off x="5177699" y="3492117"/>
                <a:ext cx="37776" cy="32357"/>
                <a:chOff x="5177699" y="3492117"/>
                <a:chExt cx="37776" cy="32357"/>
              </a:xfrm>
            </p:grpSpPr>
            <p:sp>
              <p:nvSpPr>
                <p:cNvPr id="6616" name="Google Shape;6043;p54"/>
                <p:cNvSpPr>
                  <a:spLocks/>
                </p:cNvSpPr>
                <p:nvPr/>
              </p:nvSpPr>
              <p:spPr bwMode="auto">
                <a:xfrm>
                  <a:off x="5177699" y="3492117"/>
                  <a:ext cx="37776" cy="32357"/>
                </a:xfrm>
                <a:custGeom>
                  <a:avLst/>
                  <a:gdLst>
                    <a:gd name="T0" fmla="*/ 2736 w 4803"/>
                    <a:gd name="T1" fmla="*/ 1 h 4114"/>
                    <a:gd name="T2" fmla="*/ 1295 w 4803"/>
                    <a:gd name="T3" fmla="*/ 606 h 4114"/>
                    <a:gd name="T4" fmla="*/ 2746 w 4803"/>
                    <a:gd name="T5" fmla="*/ 4114 h 4114"/>
                    <a:gd name="T6" fmla="*/ 4803 w 4803"/>
                    <a:gd name="T7" fmla="*/ 2070 h 4114"/>
                    <a:gd name="T8" fmla="*/ 2736 w 4803"/>
                    <a:gd name="T9" fmla="*/ 1 h 4114"/>
                  </a:gdLst>
                  <a:ahLst/>
                  <a:cxnLst>
                    <a:cxn ang="0">
                      <a:pos x="T0" y="T1"/>
                    </a:cxn>
                    <a:cxn ang="0">
                      <a:pos x="T2" y="T3"/>
                    </a:cxn>
                    <a:cxn ang="0">
                      <a:pos x="T4" y="T5"/>
                    </a:cxn>
                    <a:cxn ang="0">
                      <a:pos x="T6" y="T7"/>
                    </a:cxn>
                    <a:cxn ang="0">
                      <a:pos x="T8" y="T9"/>
                    </a:cxn>
                  </a:cxnLst>
                  <a:rect l="0" t="0"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17" name="Google Shape;6044;p54"/>
                <p:cNvSpPr>
                  <a:spLocks/>
                </p:cNvSpPr>
                <p:nvPr/>
              </p:nvSpPr>
              <p:spPr bwMode="auto">
                <a:xfrm>
                  <a:off x="5192823" y="3501823"/>
                  <a:ext cx="13048" cy="13048"/>
                </a:xfrm>
                <a:custGeom>
                  <a:avLst/>
                  <a:gdLst>
                    <a:gd name="T0" fmla="*/ 823 w 1659"/>
                    <a:gd name="T1" fmla="*/ 1 h 1659"/>
                    <a:gd name="T2" fmla="*/ 1 w 1659"/>
                    <a:gd name="T3" fmla="*/ 823 h 1659"/>
                    <a:gd name="T4" fmla="*/ 823 w 1659"/>
                    <a:gd name="T5" fmla="*/ 1658 h 1659"/>
                    <a:gd name="T6" fmla="*/ 1658 w 1659"/>
                    <a:gd name="T7" fmla="*/ 823 h 1659"/>
                    <a:gd name="T8" fmla="*/ 823 w 1659"/>
                    <a:gd name="T9" fmla="*/ 1 h 1659"/>
                  </a:gdLst>
                  <a:ahLst/>
                  <a:cxnLst>
                    <a:cxn ang="0">
                      <a:pos x="T0" y="T1"/>
                    </a:cxn>
                    <a:cxn ang="0">
                      <a:pos x="T2" y="T3"/>
                    </a:cxn>
                    <a:cxn ang="0">
                      <a:pos x="T4" y="T5"/>
                    </a:cxn>
                    <a:cxn ang="0">
                      <a:pos x="T6" y="T7"/>
                    </a:cxn>
                    <a:cxn ang="0">
                      <a:pos x="T8" y="T9"/>
                    </a:cxn>
                  </a:cxnLst>
                  <a:rect l="0" t="0"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2" name="Google Shape;6045;p54"/>
              <p:cNvGrpSpPr>
                <a:grpSpLocks/>
              </p:cNvGrpSpPr>
              <p:nvPr/>
            </p:nvGrpSpPr>
            <p:grpSpPr bwMode="auto">
              <a:xfrm>
                <a:off x="5349431" y="3622346"/>
                <a:ext cx="37870" cy="32380"/>
                <a:chOff x="5349431" y="3622346"/>
                <a:chExt cx="37870" cy="32380"/>
              </a:xfrm>
            </p:grpSpPr>
            <p:sp>
              <p:nvSpPr>
                <p:cNvPr id="6614" name="Google Shape;6046;p54"/>
                <p:cNvSpPr>
                  <a:spLocks/>
                </p:cNvSpPr>
                <p:nvPr/>
              </p:nvSpPr>
              <p:spPr bwMode="auto">
                <a:xfrm>
                  <a:off x="5349431" y="3622346"/>
                  <a:ext cx="37870" cy="32380"/>
                </a:xfrm>
                <a:custGeom>
                  <a:avLst/>
                  <a:gdLst>
                    <a:gd name="T0" fmla="*/ 2740 w 4815"/>
                    <a:gd name="T1" fmla="*/ 0 h 4117"/>
                    <a:gd name="T2" fmla="*/ 1295 w 4815"/>
                    <a:gd name="T3" fmla="*/ 608 h 4117"/>
                    <a:gd name="T4" fmla="*/ 2758 w 4815"/>
                    <a:gd name="T5" fmla="*/ 4116 h 4117"/>
                    <a:gd name="T6" fmla="*/ 4815 w 4815"/>
                    <a:gd name="T7" fmla="*/ 2060 h 4117"/>
                    <a:gd name="T8" fmla="*/ 2740 w 4815"/>
                    <a:gd name="T9" fmla="*/ 0 h 4117"/>
                  </a:gdLst>
                  <a:ahLst/>
                  <a:cxnLst>
                    <a:cxn ang="0">
                      <a:pos x="T0" y="T1"/>
                    </a:cxn>
                    <a:cxn ang="0">
                      <a:pos x="T2" y="T3"/>
                    </a:cxn>
                    <a:cxn ang="0">
                      <a:pos x="T4" y="T5"/>
                    </a:cxn>
                    <a:cxn ang="0">
                      <a:pos x="T6" y="T7"/>
                    </a:cxn>
                    <a:cxn ang="0">
                      <a:pos x="T8" y="T9"/>
                    </a:cxn>
                  </a:cxnLst>
                  <a:rect l="0" t="0"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15" name="Google Shape;6047;p54"/>
                <p:cNvSpPr>
                  <a:spLocks/>
                </p:cNvSpPr>
                <p:nvPr/>
              </p:nvSpPr>
              <p:spPr bwMode="auto">
                <a:xfrm>
                  <a:off x="5362369" y="3632075"/>
                  <a:ext cx="15227" cy="13040"/>
                </a:xfrm>
                <a:custGeom>
                  <a:avLst/>
                  <a:gdLst>
                    <a:gd name="T0" fmla="*/ 1134 w 1936"/>
                    <a:gd name="T1" fmla="*/ 0 h 1658"/>
                    <a:gd name="T2" fmla="*/ 1113 w 1936"/>
                    <a:gd name="T3" fmla="*/ 0 h 1658"/>
                    <a:gd name="T4" fmla="*/ 521 w 1936"/>
                    <a:gd name="T5" fmla="*/ 1416 h 1658"/>
                    <a:gd name="T6" fmla="*/ 1101 w 1936"/>
                    <a:gd name="T7" fmla="*/ 1657 h 1658"/>
                    <a:gd name="T8" fmla="*/ 1936 w 1936"/>
                    <a:gd name="T9" fmla="*/ 823 h 1658"/>
                    <a:gd name="T10" fmla="*/ 1134 w 1936"/>
                    <a:gd name="T11" fmla="*/ 0 h 1658"/>
                  </a:gdLst>
                  <a:ahLst/>
                  <a:cxnLst>
                    <a:cxn ang="0">
                      <a:pos x="T0" y="T1"/>
                    </a:cxn>
                    <a:cxn ang="0">
                      <a:pos x="T2" y="T3"/>
                    </a:cxn>
                    <a:cxn ang="0">
                      <a:pos x="T4" y="T5"/>
                    </a:cxn>
                    <a:cxn ang="0">
                      <a:pos x="T6" y="T7"/>
                    </a:cxn>
                    <a:cxn ang="0">
                      <a:pos x="T8" y="T9"/>
                    </a:cxn>
                    <a:cxn ang="0">
                      <a:pos x="T10" y="T11"/>
                    </a:cxn>
                  </a:cxnLst>
                  <a:rect l="0" t="0"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3" name="Google Shape;6048;p54"/>
              <p:cNvGrpSpPr>
                <a:grpSpLocks/>
              </p:cNvGrpSpPr>
              <p:nvPr/>
            </p:nvGrpSpPr>
            <p:grpSpPr bwMode="auto">
              <a:xfrm>
                <a:off x="5068855" y="3563980"/>
                <a:ext cx="53954" cy="46223"/>
                <a:chOff x="5068855" y="3563980"/>
                <a:chExt cx="53954" cy="46223"/>
              </a:xfrm>
            </p:grpSpPr>
            <p:sp>
              <p:nvSpPr>
                <p:cNvPr id="6612" name="Google Shape;6049;p54"/>
                <p:cNvSpPr>
                  <a:spLocks/>
                </p:cNvSpPr>
                <p:nvPr/>
              </p:nvSpPr>
              <p:spPr bwMode="auto">
                <a:xfrm>
                  <a:off x="5068855" y="3563980"/>
                  <a:ext cx="53954" cy="46223"/>
                </a:xfrm>
                <a:custGeom>
                  <a:avLst/>
                  <a:gdLst>
                    <a:gd name="T0" fmla="*/ 3909 w 6860"/>
                    <a:gd name="T1" fmla="*/ 0 h 5877"/>
                    <a:gd name="T2" fmla="*/ 1852 w 6860"/>
                    <a:gd name="T3" fmla="*/ 868 h 5877"/>
                    <a:gd name="T4" fmla="*/ 3920 w 6860"/>
                    <a:gd name="T5" fmla="*/ 5876 h 5877"/>
                    <a:gd name="T6" fmla="*/ 6860 w 6860"/>
                    <a:gd name="T7" fmla="*/ 2937 h 5877"/>
                    <a:gd name="T8" fmla="*/ 3909 w 6860"/>
                    <a:gd name="T9" fmla="*/ 0 h 5877"/>
                  </a:gdLst>
                  <a:ahLst/>
                  <a:cxnLst>
                    <a:cxn ang="0">
                      <a:pos x="T0" y="T1"/>
                    </a:cxn>
                    <a:cxn ang="0">
                      <a:pos x="T2" y="T3"/>
                    </a:cxn>
                    <a:cxn ang="0">
                      <a:pos x="T4" y="T5"/>
                    </a:cxn>
                    <a:cxn ang="0">
                      <a:pos x="T6" y="T7"/>
                    </a:cxn>
                    <a:cxn ang="0">
                      <a:pos x="T8" y="T9"/>
                    </a:cxn>
                  </a:cxnLst>
                  <a:rect l="0" t="0"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13" name="Google Shape;6050;p54"/>
                <p:cNvSpPr>
                  <a:spLocks/>
                </p:cNvSpPr>
                <p:nvPr/>
              </p:nvSpPr>
              <p:spPr bwMode="auto">
                <a:xfrm>
                  <a:off x="5086268" y="3573654"/>
                  <a:ext cx="26835" cy="26843"/>
                </a:xfrm>
                <a:custGeom>
                  <a:avLst/>
                  <a:gdLst>
                    <a:gd name="T0" fmla="*/ 1706 w 3412"/>
                    <a:gd name="T1" fmla="*/ 1 h 3413"/>
                    <a:gd name="T2" fmla="*/ 1 w 3412"/>
                    <a:gd name="T3" fmla="*/ 1707 h 3413"/>
                    <a:gd name="T4" fmla="*/ 1706 w 3412"/>
                    <a:gd name="T5" fmla="*/ 3412 h 3413"/>
                    <a:gd name="T6" fmla="*/ 3412 w 3412"/>
                    <a:gd name="T7" fmla="*/ 1707 h 3413"/>
                    <a:gd name="T8" fmla="*/ 1706 w 3412"/>
                    <a:gd name="T9" fmla="*/ 1 h 3413"/>
                  </a:gdLst>
                  <a:ahLst/>
                  <a:cxnLst>
                    <a:cxn ang="0">
                      <a:pos x="T0" y="T1"/>
                    </a:cxn>
                    <a:cxn ang="0">
                      <a:pos x="T2" y="T3"/>
                    </a:cxn>
                    <a:cxn ang="0">
                      <a:pos x="T4" y="T5"/>
                    </a:cxn>
                    <a:cxn ang="0">
                      <a:pos x="T6" y="T7"/>
                    </a:cxn>
                    <a:cxn ang="0">
                      <a:pos x="T8" y="T9"/>
                    </a:cxn>
                  </a:cxnLst>
                  <a:rect l="0" t="0"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4" name="Google Shape;6051;p54"/>
              <p:cNvGrpSpPr>
                <a:grpSpLocks/>
              </p:cNvGrpSpPr>
              <p:nvPr/>
            </p:nvGrpSpPr>
            <p:grpSpPr bwMode="auto">
              <a:xfrm>
                <a:off x="5037654" y="3392507"/>
                <a:ext cx="37870" cy="32451"/>
                <a:chOff x="5037654" y="3392507"/>
                <a:chExt cx="37870" cy="32451"/>
              </a:xfrm>
            </p:grpSpPr>
            <p:sp>
              <p:nvSpPr>
                <p:cNvPr id="6610" name="Google Shape;6052;p54"/>
                <p:cNvSpPr>
                  <a:spLocks/>
                </p:cNvSpPr>
                <p:nvPr/>
              </p:nvSpPr>
              <p:spPr bwMode="auto">
                <a:xfrm>
                  <a:off x="5037654" y="3392507"/>
                  <a:ext cx="37870" cy="32451"/>
                </a:xfrm>
                <a:custGeom>
                  <a:avLst/>
                  <a:gdLst>
                    <a:gd name="T0" fmla="*/ 2742 w 4815"/>
                    <a:gd name="T1" fmla="*/ 1 h 4126"/>
                    <a:gd name="T2" fmla="*/ 1307 w 4815"/>
                    <a:gd name="T3" fmla="*/ 606 h 4126"/>
                    <a:gd name="T4" fmla="*/ 2758 w 4815"/>
                    <a:gd name="T5" fmla="*/ 4126 h 4126"/>
                    <a:gd name="T6" fmla="*/ 4815 w 4815"/>
                    <a:gd name="T7" fmla="*/ 2069 h 4126"/>
                    <a:gd name="T8" fmla="*/ 2742 w 4815"/>
                    <a:gd name="T9" fmla="*/ 1 h 4126"/>
                  </a:gdLst>
                  <a:ahLst/>
                  <a:cxnLst>
                    <a:cxn ang="0">
                      <a:pos x="T0" y="T1"/>
                    </a:cxn>
                    <a:cxn ang="0">
                      <a:pos x="T2" y="T3"/>
                    </a:cxn>
                    <a:cxn ang="0">
                      <a:pos x="T4" y="T5"/>
                    </a:cxn>
                    <a:cxn ang="0">
                      <a:pos x="T6" y="T7"/>
                    </a:cxn>
                    <a:cxn ang="0">
                      <a:pos x="T8" y="T9"/>
                    </a:cxn>
                  </a:cxnLst>
                  <a:rect l="0" t="0"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11" name="Google Shape;6053;p54"/>
                <p:cNvSpPr>
                  <a:spLocks/>
                </p:cNvSpPr>
                <p:nvPr/>
              </p:nvSpPr>
              <p:spPr bwMode="auto">
                <a:xfrm>
                  <a:off x="5050592" y="3402213"/>
                  <a:ext cx="15227" cy="13064"/>
                </a:xfrm>
                <a:custGeom>
                  <a:avLst/>
                  <a:gdLst>
                    <a:gd name="T0" fmla="*/ 1113 w 1936"/>
                    <a:gd name="T1" fmla="*/ 1 h 1661"/>
                    <a:gd name="T2" fmla="*/ 520 w 1936"/>
                    <a:gd name="T3" fmla="*/ 1416 h 1661"/>
                    <a:gd name="T4" fmla="*/ 1103 w 1936"/>
                    <a:gd name="T5" fmla="*/ 1661 h 1661"/>
                    <a:gd name="T6" fmla="*/ 1936 w 1936"/>
                    <a:gd name="T7" fmla="*/ 835 h 1661"/>
                    <a:gd name="T8" fmla="*/ 1113 w 1936"/>
                    <a:gd name="T9" fmla="*/ 1 h 1661"/>
                  </a:gdLst>
                  <a:ahLst/>
                  <a:cxnLst>
                    <a:cxn ang="0">
                      <a:pos x="T0" y="T1"/>
                    </a:cxn>
                    <a:cxn ang="0">
                      <a:pos x="T2" y="T3"/>
                    </a:cxn>
                    <a:cxn ang="0">
                      <a:pos x="T4" y="T5"/>
                    </a:cxn>
                    <a:cxn ang="0">
                      <a:pos x="T6" y="T7"/>
                    </a:cxn>
                    <a:cxn ang="0">
                      <a:pos x="T8" y="T9"/>
                    </a:cxn>
                  </a:cxnLst>
                  <a:rect l="0" t="0"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5" name="Google Shape;6054;p54"/>
              <p:cNvGrpSpPr>
                <a:grpSpLocks/>
              </p:cNvGrpSpPr>
              <p:nvPr/>
            </p:nvGrpSpPr>
            <p:grpSpPr bwMode="auto">
              <a:xfrm>
                <a:off x="5456560" y="3368629"/>
                <a:ext cx="37870" cy="32451"/>
                <a:chOff x="5456560" y="3368629"/>
                <a:chExt cx="37870" cy="32451"/>
              </a:xfrm>
            </p:grpSpPr>
            <p:sp>
              <p:nvSpPr>
                <p:cNvPr id="6608" name="Google Shape;6055;p54"/>
                <p:cNvSpPr>
                  <a:spLocks/>
                </p:cNvSpPr>
                <p:nvPr/>
              </p:nvSpPr>
              <p:spPr bwMode="auto">
                <a:xfrm>
                  <a:off x="5456560" y="3368629"/>
                  <a:ext cx="37870" cy="32451"/>
                </a:xfrm>
                <a:custGeom>
                  <a:avLst/>
                  <a:gdLst>
                    <a:gd name="T0" fmla="*/ 2742 w 4815"/>
                    <a:gd name="T1" fmla="*/ 0 h 4126"/>
                    <a:gd name="T2" fmla="*/ 1307 w 4815"/>
                    <a:gd name="T3" fmla="*/ 605 h 4126"/>
                    <a:gd name="T4" fmla="*/ 2758 w 4815"/>
                    <a:gd name="T5" fmla="*/ 4125 h 4126"/>
                    <a:gd name="T6" fmla="*/ 4815 w 4815"/>
                    <a:gd name="T7" fmla="*/ 2069 h 4126"/>
                    <a:gd name="T8" fmla="*/ 2742 w 4815"/>
                    <a:gd name="T9" fmla="*/ 0 h 4126"/>
                  </a:gdLst>
                  <a:ahLst/>
                  <a:cxnLst>
                    <a:cxn ang="0">
                      <a:pos x="T0" y="T1"/>
                    </a:cxn>
                    <a:cxn ang="0">
                      <a:pos x="T2" y="T3"/>
                    </a:cxn>
                    <a:cxn ang="0">
                      <a:pos x="T4" y="T5"/>
                    </a:cxn>
                    <a:cxn ang="0">
                      <a:pos x="T6" y="T7"/>
                    </a:cxn>
                    <a:cxn ang="0">
                      <a:pos x="T8" y="T9"/>
                    </a:cxn>
                  </a:cxnLst>
                  <a:rect l="0" t="0"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09" name="Google Shape;6056;p54"/>
                <p:cNvSpPr>
                  <a:spLocks/>
                </p:cNvSpPr>
                <p:nvPr/>
              </p:nvSpPr>
              <p:spPr bwMode="auto">
                <a:xfrm>
                  <a:off x="5469498" y="3378334"/>
                  <a:ext cx="15227" cy="13064"/>
                </a:xfrm>
                <a:custGeom>
                  <a:avLst/>
                  <a:gdLst>
                    <a:gd name="T0" fmla="*/ 1113 w 1936"/>
                    <a:gd name="T1" fmla="*/ 0 h 1661"/>
                    <a:gd name="T2" fmla="*/ 520 w 1936"/>
                    <a:gd name="T3" fmla="*/ 1416 h 1661"/>
                    <a:gd name="T4" fmla="*/ 1108 w 1936"/>
                    <a:gd name="T5" fmla="*/ 1660 h 1661"/>
                    <a:gd name="T6" fmla="*/ 1936 w 1936"/>
                    <a:gd name="T7" fmla="*/ 835 h 1661"/>
                    <a:gd name="T8" fmla="*/ 1113 w 1936"/>
                    <a:gd name="T9" fmla="*/ 0 h 1661"/>
                  </a:gdLst>
                  <a:ahLst/>
                  <a:cxnLst>
                    <a:cxn ang="0">
                      <a:pos x="T0" y="T1"/>
                    </a:cxn>
                    <a:cxn ang="0">
                      <a:pos x="T2" y="T3"/>
                    </a:cxn>
                    <a:cxn ang="0">
                      <a:pos x="T4" y="T5"/>
                    </a:cxn>
                    <a:cxn ang="0">
                      <a:pos x="T6" y="T7"/>
                    </a:cxn>
                    <a:cxn ang="0">
                      <a:pos x="T8" y="T9"/>
                    </a:cxn>
                  </a:cxnLst>
                  <a:rect l="0" t="0"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6" name="Google Shape;6057;p54"/>
              <p:cNvGrpSpPr>
                <a:grpSpLocks/>
              </p:cNvGrpSpPr>
              <p:nvPr/>
            </p:nvGrpSpPr>
            <p:grpSpPr bwMode="auto">
              <a:xfrm>
                <a:off x="4755749" y="3501516"/>
                <a:ext cx="46246" cy="39608"/>
                <a:chOff x="4755749" y="3501516"/>
                <a:chExt cx="46246" cy="39608"/>
              </a:xfrm>
            </p:grpSpPr>
            <p:sp>
              <p:nvSpPr>
                <p:cNvPr id="6606" name="Google Shape;6058;p54"/>
                <p:cNvSpPr>
                  <a:spLocks/>
                </p:cNvSpPr>
                <p:nvPr/>
              </p:nvSpPr>
              <p:spPr bwMode="auto">
                <a:xfrm>
                  <a:off x="4755749" y="3501516"/>
                  <a:ext cx="46246" cy="39608"/>
                </a:xfrm>
                <a:custGeom>
                  <a:avLst/>
                  <a:gdLst>
                    <a:gd name="T0" fmla="*/ 3345 w 5880"/>
                    <a:gd name="T1" fmla="*/ 0 h 5036"/>
                    <a:gd name="T2" fmla="*/ 1585 w 5880"/>
                    <a:gd name="T3" fmla="*/ 741 h 5036"/>
                    <a:gd name="T4" fmla="*/ 3363 w 5880"/>
                    <a:gd name="T5" fmla="*/ 5036 h 5036"/>
                    <a:gd name="T6" fmla="*/ 5879 w 5880"/>
                    <a:gd name="T7" fmla="*/ 2520 h 5036"/>
                    <a:gd name="T8" fmla="*/ 3345 w 5880"/>
                    <a:gd name="T9" fmla="*/ 0 h 5036"/>
                  </a:gdLst>
                  <a:ahLst/>
                  <a:cxnLst>
                    <a:cxn ang="0">
                      <a:pos x="T0" y="T1"/>
                    </a:cxn>
                    <a:cxn ang="0">
                      <a:pos x="T2" y="T3"/>
                    </a:cxn>
                    <a:cxn ang="0">
                      <a:pos x="T4" y="T5"/>
                    </a:cxn>
                    <a:cxn ang="0">
                      <a:pos x="T6" y="T7"/>
                    </a:cxn>
                    <a:cxn ang="0">
                      <a:pos x="T8" y="T9"/>
                    </a:cxn>
                  </a:cxnLst>
                  <a:rect l="0" t="0"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07" name="Google Shape;6059;p54"/>
                <p:cNvSpPr>
                  <a:spLocks/>
                </p:cNvSpPr>
                <p:nvPr/>
              </p:nvSpPr>
              <p:spPr bwMode="auto">
                <a:xfrm>
                  <a:off x="4768687" y="3511245"/>
                  <a:ext cx="23697" cy="20221"/>
                </a:xfrm>
                <a:custGeom>
                  <a:avLst/>
                  <a:gdLst>
                    <a:gd name="T0" fmla="*/ 1718 w 3013"/>
                    <a:gd name="T1" fmla="*/ 0 h 2571"/>
                    <a:gd name="T2" fmla="*/ 811 w 3013"/>
                    <a:gd name="T3" fmla="*/ 2190 h 2571"/>
                    <a:gd name="T4" fmla="*/ 1715 w 3013"/>
                    <a:gd name="T5" fmla="*/ 2571 h 2571"/>
                    <a:gd name="T6" fmla="*/ 3013 w 3013"/>
                    <a:gd name="T7" fmla="*/ 1283 h 2571"/>
                    <a:gd name="T8" fmla="*/ 1718 w 3013"/>
                    <a:gd name="T9" fmla="*/ 0 h 2571"/>
                  </a:gdLst>
                  <a:ahLst/>
                  <a:cxnLst>
                    <a:cxn ang="0">
                      <a:pos x="T0" y="T1"/>
                    </a:cxn>
                    <a:cxn ang="0">
                      <a:pos x="T2" y="T3"/>
                    </a:cxn>
                    <a:cxn ang="0">
                      <a:pos x="T4" y="T5"/>
                    </a:cxn>
                    <a:cxn ang="0">
                      <a:pos x="T6" y="T7"/>
                    </a:cxn>
                    <a:cxn ang="0">
                      <a:pos x="T8" y="T9"/>
                    </a:cxn>
                  </a:cxnLst>
                  <a:rect l="0" t="0"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7" name="Google Shape;6060;p54"/>
              <p:cNvGrpSpPr>
                <a:grpSpLocks/>
              </p:cNvGrpSpPr>
              <p:nvPr/>
            </p:nvGrpSpPr>
            <p:grpSpPr bwMode="auto">
              <a:xfrm>
                <a:off x="4681346" y="3485582"/>
                <a:ext cx="37783" cy="32427"/>
                <a:chOff x="4681346" y="3485582"/>
                <a:chExt cx="37783" cy="32427"/>
              </a:xfrm>
            </p:grpSpPr>
            <p:sp>
              <p:nvSpPr>
                <p:cNvPr id="6604" name="Google Shape;6061;p54"/>
                <p:cNvSpPr>
                  <a:spLocks/>
                </p:cNvSpPr>
                <p:nvPr/>
              </p:nvSpPr>
              <p:spPr bwMode="auto">
                <a:xfrm>
                  <a:off x="4681346" y="3485582"/>
                  <a:ext cx="37783" cy="32427"/>
                </a:xfrm>
                <a:custGeom>
                  <a:avLst/>
                  <a:gdLst>
                    <a:gd name="T0" fmla="*/ 2738 w 4804"/>
                    <a:gd name="T1" fmla="*/ 1 h 4123"/>
                    <a:gd name="T2" fmla="*/ 1295 w 4804"/>
                    <a:gd name="T3" fmla="*/ 614 h 4123"/>
                    <a:gd name="T4" fmla="*/ 2747 w 4804"/>
                    <a:gd name="T5" fmla="*/ 4122 h 4123"/>
                    <a:gd name="T6" fmla="*/ 4803 w 4804"/>
                    <a:gd name="T7" fmla="*/ 2066 h 4123"/>
                    <a:gd name="T8" fmla="*/ 2738 w 4804"/>
                    <a:gd name="T9" fmla="*/ 1 h 4123"/>
                  </a:gdLst>
                  <a:ahLst/>
                  <a:cxnLst>
                    <a:cxn ang="0">
                      <a:pos x="T0" y="T1"/>
                    </a:cxn>
                    <a:cxn ang="0">
                      <a:pos x="T2" y="T3"/>
                    </a:cxn>
                    <a:cxn ang="0">
                      <a:pos x="T4" y="T5"/>
                    </a:cxn>
                    <a:cxn ang="0">
                      <a:pos x="T6" y="T7"/>
                    </a:cxn>
                    <a:cxn ang="0">
                      <a:pos x="T8" y="T9"/>
                    </a:cxn>
                  </a:cxnLst>
                  <a:rect l="0" t="0"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05" name="Google Shape;6062;p54"/>
                <p:cNvSpPr>
                  <a:spLocks/>
                </p:cNvSpPr>
                <p:nvPr/>
              </p:nvSpPr>
              <p:spPr bwMode="auto">
                <a:xfrm>
                  <a:off x="4696479" y="3495263"/>
                  <a:ext cx="13040" cy="13040"/>
                </a:xfrm>
                <a:custGeom>
                  <a:avLst/>
                  <a:gdLst>
                    <a:gd name="T0" fmla="*/ 823 w 1658"/>
                    <a:gd name="T1" fmla="*/ 0 h 1658"/>
                    <a:gd name="T2" fmla="*/ 0 w 1658"/>
                    <a:gd name="T3" fmla="*/ 835 h 1658"/>
                    <a:gd name="T4" fmla="*/ 823 w 1658"/>
                    <a:gd name="T5" fmla="*/ 1657 h 1658"/>
                    <a:gd name="T6" fmla="*/ 1657 w 1658"/>
                    <a:gd name="T7" fmla="*/ 835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8" name="Google Shape;6063;p54"/>
              <p:cNvGrpSpPr>
                <a:grpSpLocks/>
              </p:cNvGrpSpPr>
              <p:nvPr/>
            </p:nvGrpSpPr>
            <p:grpSpPr bwMode="auto">
              <a:xfrm>
                <a:off x="4767067" y="3291088"/>
                <a:ext cx="37878" cy="32451"/>
                <a:chOff x="4767067" y="3291088"/>
                <a:chExt cx="37878" cy="32451"/>
              </a:xfrm>
            </p:grpSpPr>
            <p:sp>
              <p:nvSpPr>
                <p:cNvPr id="6602" name="Google Shape;6064;p54"/>
                <p:cNvSpPr>
                  <a:spLocks/>
                </p:cNvSpPr>
                <p:nvPr/>
              </p:nvSpPr>
              <p:spPr bwMode="auto">
                <a:xfrm>
                  <a:off x="4767067" y="3291088"/>
                  <a:ext cx="37878" cy="32451"/>
                </a:xfrm>
                <a:custGeom>
                  <a:avLst/>
                  <a:gdLst>
                    <a:gd name="T0" fmla="*/ 2739 w 4816"/>
                    <a:gd name="T1" fmla="*/ 0 h 4126"/>
                    <a:gd name="T2" fmla="*/ 1295 w 4816"/>
                    <a:gd name="T3" fmla="*/ 605 h 4126"/>
                    <a:gd name="T4" fmla="*/ 2759 w 4816"/>
                    <a:gd name="T5" fmla="*/ 4126 h 4126"/>
                    <a:gd name="T6" fmla="*/ 4815 w 4816"/>
                    <a:gd name="T7" fmla="*/ 2069 h 4126"/>
                    <a:gd name="T8" fmla="*/ 2739 w 4816"/>
                    <a:gd name="T9" fmla="*/ 0 h 4126"/>
                  </a:gdLst>
                  <a:ahLst/>
                  <a:cxnLst>
                    <a:cxn ang="0">
                      <a:pos x="T0" y="T1"/>
                    </a:cxn>
                    <a:cxn ang="0">
                      <a:pos x="T2" y="T3"/>
                    </a:cxn>
                    <a:cxn ang="0">
                      <a:pos x="T4" y="T5"/>
                    </a:cxn>
                    <a:cxn ang="0">
                      <a:pos x="T6" y="T7"/>
                    </a:cxn>
                    <a:cxn ang="0">
                      <a:pos x="T8" y="T9"/>
                    </a:cxn>
                  </a:cxnLst>
                  <a:rect l="0" t="0"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03" name="Google Shape;6065;p54"/>
                <p:cNvSpPr>
                  <a:spLocks/>
                </p:cNvSpPr>
                <p:nvPr/>
              </p:nvSpPr>
              <p:spPr bwMode="auto">
                <a:xfrm>
                  <a:off x="4780036" y="3300888"/>
                  <a:ext cx="15203" cy="13009"/>
                </a:xfrm>
                <a:custGeom>
                  <a:avLst/>
                  <a:gdLst>
                    <a:gd name="T0" fmla="*/ 1131 w 1933"/>
                    <a:gd name="T1" fmla="*/ 0 h 1654"/>
                    <a:gd name="T2" fmla="*/ 1110 w 1933"/>
                    <a:gd name="T3" fmla="*/ 1 h 1654"/>
                    <a:gd name="T4" fmla="*/ 1095 w 1933"/>
                    <a:gd name="T5" fmla="*/ 0 h 1654"/>
                    <a:gd name="T6" fmla="*/ 517 w 1933"/>
                    <a:gd name="T7" fmla="*/ 1404 h 1654"/>
                    <a:gd name="T8" fmla="*/ 1100 w 1933"/>
                    <a:gd name="T9" fmla="*/ 1654 h 1654"/>
                    <a:gd name="T10" fmla="*/ 1932 w 1933"/>
                    <a:gd name="T11" fmla="*/ 823 h 1654"/>
                    <a:gd name="T12" fmla="*/ 1131 w 1933"/>
                    <a:gd name="T13" fmla="*/ 0 h 1654"/>
                  </a:gdLst>
                  <a:ahLst/>
                  <a:cxnLst>
                    <a:cxn ang="0">
                      <a:pos x="T0" y="T1"/>
                    </a:cxn>
                    <a:cxn ang="0">
                      <a:pos x="T2" y="T3"/>
                    </a:cxn>
                    <a:cxn ang="0">
                      <a:pos x="T4" y="T5"/>
                    </a:cxn>
                    <a:cxn ang="0">
                      <a:pos x="T6" y="T7"/>
                    </a:cxn>
                    <a:cxn ang="0">
                      <a:pos x="T8" y="T9"/>
                    </a:cxn>
                    <a:cxn ang="0">
                      <a:pos x="T10" y="T11"/>
                    </a:cxn>
                    <a:cxn ang="0">
                      <a:pos x="T12" y="T13"/>
                    </a:cxn>
                  </a:cxnLst>
                  <a:rect l="0" t="0"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399" name="Google Shape;6066;p54"/>
              <p:cNvGrpSpPr>
                <a:grpSpLocks/>
              </p:cNvGrpSpPr>
              <p:nvPr/>
            </p:nvGrpSpPr>
            <p:grpSpPr bwMode="auto">
              <a:xfrm>
                <a:off x="4687819" y="3405539"/>
                <a:ext cx="37776" cy="32451"/>
                <a:chOff x="4687819" y="3405539"/>
                <a:chExt cx="37776" cy="32451"/>
              </a:xfrm>
            </p:grpSpPr>
            <p:sp>
              <p:nvSpPr>
                <p:cNvPr id="6600" name="Google Shape;6067;p54"/>
                <p:cNvSpPr>
                  <a:spLocks/>
                </p:cNvSpPr>
                <p:nvPr/>
              </p:nvSpPr>
              <p:spPr bwMode="auto">
                <a:xfrm>
                  <a:off x="4687819" y="3405539"/>
                  <a:ext cx="37776" cy="32451"/>
                </a:xfrm>
                <a:custGeom>
                  <a:avLst/>
                  <a:gdLst>
                    <a:gd name="T0" fmla="*/ 2730 w 4803"/>
                    <a:gd name="T1" fmla="*/ 1 h 4126"/>
                    <a:gd name="T2" fmla="*/ 1295 w 4803"/>
                    <a:gd name="T3" fmla="*/ 606 h 4126"/>
                    <a:gd name="T4" fmla="*/ 2758 w 4803"/>
                    <a:gd name="T5" fmla="*/ 4126 h 4126"/>
                    <a:gd name="T6" fmla="*/ 4803 w 4803"/>
                    <a:gd name="T7" fmla="*/ 2070 h 4126"/>
                    <a:gd name="T8" fmla="*/ 2730 w 4803"/>
                    <a:gd name="T9" fmla="*/ 1 h 4126"/>
                  </a:gdLst>
                  <a:ahLst/>
                  <a:cxnLst>
                    <a:cxn ang="0">
                      <a:pos x="T0" y="T1"/>
                    </a:cxn>
                    <a:cxn ang="0">
                      <a:pos x="T2" y="T3"/>
                    </a:cxn>
                    <a:cxn ang="0">
                      <a:pos x="T4" y="T5"/>
                    </a:cxn>
                    <a:cxn ang="0">
                      <a:pos x="T6" y="T7"/>
                    </a:cxn>
                    <a:cxn ang="0">
                      <a:pos x="T8" y="T9"/>
                    </a:cxn>
                  </a:cxnLst>
                  <a:rect l="0" t="0"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01" name="Google Shape;6068;p54"/>
                <p:cNvSpPr>
                  <a:spLocks/>
                </p:cNvSpPr>
                <p:nvPr/>
              </p:nvSpPr>
              <p:spPr bwMode="auto">
                <a:xfrm>
                  <a:off x="4702944" y="3415245"/>
                  <a:ext cx="13040" cy="13048"/>
                </a:xfrm>
                <a:custGeom>
                  <a:avLst/>
                  <a:gdLst>
                    <a:gd name="T0" fmla="*/ 823 w 1658"/>
                    <a:gd name="T1" fmla="*/ 1 h 1659"/>
                    <a:gd name="T2" fmla="*/ 1 w 1658"/>
                    <a:gd name="T3" fmla="*/ 836 h 1659"/>
                    <a:gd name="T4" fmla="*/ 823 w 1658"/>
                    <a:gd name="T5" fmla="*/ 1658 h 1659"/>
                    <a:gd name="T6" fmla="*/ 1658 w 1658"/>
                    <a:gd name="T7" fmla="*/ 836 h 1659"/>
                    <a:gd name="T8" fmla="*/ 823 w 1658"/>
                    <a:gd name="T9" fmla="*/ 1 h 1659"/>
                  </a:gdLst>
                  <a:ahLst/>
                  <a:cxnLst>
                    <a:cxn ang="0">
                      <a:pos x="T0" y="T1"/>
                    </a:cxn>
                    <a:cxn ang="0">
                      <a:pos x="T2" y="T3"/>
                    </a:cxn>
                    <a:cxn ang="0">
                      <a:pos x="T4" y="T5"/>
                    </a:cxn>
                    <a:cxn ang="0">
                      <a:pos x="T6" y="T7"/>
                    </a:cxn>
                    <a:cxn ang="0">
                      <a:pos x="T8" y="T9"/>
                    </a:cxn>
                  </a:cxnLst>
                  <a:rect l="0" t="0"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0" name="Google Shape;6069;p54"/>
              <p:cNvGrpSpPr>
                <a:grpSpLocks/>
              </p:cNvGrpSpPr>
              <p:nvPr/>
            </p:nvGrpSpPr>
            <p:grpSpPr bwMode="auto">
              <a:xfrm>
                <a:off x="4923101" y="3444809"/>
                <a:ext cx="52813" cy="45318"/>
                <a:chOff x="4923101" y="3444809"/>
                <a:chExt cx="52813" cy="45318"/>
              </a:xfrm>
            </p:grpSpPr>
            <p:sp>
              <p:nvSpPr>
                <p:cNvPr id="6598" name="Google Shape;6070;p54"/>
                <p:cNvSpPr>
                  <a:spLocks/>
                </p:cNvSpPr>
                <p:nvPr/>
              </p:nvSpPr>
              <p:spPr bwMode="auto">
                <a:xfrm>
                  <a:off x="4923101" y="3444809"/>
                  <a:ext cx="52813" cy="45318"/>
                </a:xfrm>
                <a:custGeom>
                  <a:avLst/>
                  <a:gdLst>
                    <a:gd name="T0" fmla="*/ 3823 w 6715"/>
                    <a:gd name="T1" fmla="*/ 1 h 5762"/>
                    <a:gd name="T2" fmla="*/ 1815 w 6715"/>
                    <a:gd name="T3" fmla="*/ 851 h 5762"/>
                    <a:gd name="T4" fmla="*/ 3847 w 6715"/>
                    <a:gd name="T5" fmla="*/ 5762 h 5762"/>
                    <a:gd name="T6" fmla="*/ 6714 w 6715"/>
                    <a:gd name="T7" fmla="*/ 2883 h 5762"/>
                    <a:gd name="T8" fmla="*/ 3823 w 6715"/>
                    <a:gd name="T9" fmla="*/ 1 h 5762"/>
                  </a:gdLst>
                  <a:ahLst/>
                  <a:cxnLst>
                    <a:cxn ang="0">
                      <a:pos x="T0" y="T1"/>
                    </a:cxn>
                    <a:cxn ang="0">
                      <a:pos x="T2" y="T3"/>
                    </a:cxn>
                    <a:cxn ang="0">
                      <a:pos x="T4" y="T5"/>
                    </a:cxn>
                    <a:cxn ang="0">
                      <a:pos x="T6" y="T7"/>
                    </a:cxn>
                    <a:cxn ang="0">
                      <a:pos x="T8" y="T9"/>
                    </a:cxn>
                  </a:cxnLst>
                  <a:rect l="0" t="0"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99" name="Google Shape;6071;p54"/>
                <p:cNvSpPr>
                  <a:spLocks/>
                </p:cNvSpPr>
                <p:nvPr/>
              </p:nvSpPr>
              <p:spPr bwMode="auto">
                <a:xfrm>
                  <a:off x="4936039" y="3454538"/>
                  <a:ext cx="30265" cy="25915"/>
                </a:xfrm>
                <a:custGeom>
                  <a:avLst/>
                  <a:gdLst>
                    <a:gd name="T0" fmla="*/ 2202 w 3848"/>
                    <a:gd name="T1" fmla="*/ 1 h 3295"/>
                    <a:gd name="T2" fmla="*/ 1029 w 3848"/>
                    <a:gd name="T3" fmla="*/ 2807 h 3295"/>
                    <a:gd name="T4" fmla="*/ 2185 w 3848"/>
                    <a:gd name="T5" fmla="*/ 3294 h 3295"/>
                    <a:gd name="T6" fmla="*/ 3847 w 3848"/>
                    <a:gd name="T7" fmla="*/ 1646 h 3295"/>
                    <a:gd name="T8" fmla="*/ 2202 w 3848"/>
                    <a:gd name="T9" fmla="*/ 1 h 3295"/>
                  </a:gdLst>
                  <a:ahLst/>
                  <a:cxnLst>
                    <a:cxn ang="0">
                      <a:pos x="T0" y="T1"/>
                    </a:cxn>
                    <a:cxn ang="0">
                      <a:pos x="T2" y="T3"/>
                    </a:cxn>
                    <a:cxn ang="0">
                      <a:pos x="T4" y="T5"/>
                    </a:cxn>
                    <a:cxn ang="0">
                      <a:pos x="T6" y="T7"/>
                    </a:cxn>
                    <a:cxn ang="0">
                      <a:pos x="T8" y="T9"/>
                    </a:cxn>
                  </a:cxnLst>
                  <a:rect l="0" t="0"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1" name="Google Shape;6072;p54"/>
              <p:cNvGrpSpPr>
                <a:grpSpLocks/>
              </p:cNvGrpSpPr>
              <p:nvPr/>
            </p:nvGrpSpPr>
            <p:grpSpPr bwMode="auto">
              <a:xfrm>
                <a:off x="4846040" y="3654750"/>
                <a:ext cx="31405" cy="26993"/>
                <a:chOff x="4846040" y="3654750"/>
                <a:chExt cx="31405" cy="26993"/>
              </a:xfrm>
            </p:grpSpPr>
            <p:sp>
              <p:nvSpPr>
                <p:cNvPr id="6596" name="Google Shape;6073;p54"/>
                <p:cNvSpPr>
                  <a:spLocks/>
                </p:cNvSpPr>
                <p:nvPr/>
              </p:nvSpPr>
              <p:spPr bwMode="auto">
                <a:xfrm>
                  <a:off x="4846040" y="3654750"/>
                  <a:ext cx="31405" cy="26993"/>
                </a:xfrm>
                <a:custGeom>
                  <a:avLst/>
                  <a:gdLst>
                    <a:gd name="T0" fmla="*/ 2272 w 3993"/>
                    <a:gd name="T1" fmla="*/ 0 h 3432"/>
                    <a:gd name="T2" fmla="*/ 1077 w 3993"/>
                    <a:gd name="T3" fmla="*/ 504 h 3432"/>
                    <a:gd name="T4" fmla="*/ 2274 w 3993"/>
                    <a:gd name="T5" fmla="*/ 3432 h 3432"/>
                    <a:gd name="T6" fmla="*/ 3992 w 3993"/>
                    <a:gd name="T7" fmla="*/ 1714 h 3432"/>
                    <a:gd name="T8" fmla="*/ 2272 w 3993"/>
                    <a:gd name="T9" fmla="*/ 0 h 3432"/>
                  </a:gdLst>
                  <a:ahLst/>
                  <a:cxnLst>
                    <a:cxn ang="0">
                      <a:pos x="T0" y="T1"/>
                    </a:cxn>
                    <a:cxn ang="0">
                      <a:pos x="T2" y="T3"/>
                    </a:cxn>
                    <a:cxn ang="0">
                      <a:pos x="T4" y="T5"/>
                    </a:cxn>
                    <a:cxn ang="0">
                      <a:pos x="T6" y="T7"/>
                    </a:cxn>
                    <a:cxn ang="0">
                      <a:pos x="T8" y="T9"/>
                    </a:cxn>
                  </a:cxnLst>
                  <a:rect l="0" t="0"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97" name="Google Shape;6074;p54"/>
                <p:cNvSpPr>
                  <a:spLocks/>
                </p:cNvSpPr>
                <p:nvPr/>
              </p:nvSpPr>
              <p:spPr bwMode="auto">
                <a:xfrm>
                  <a:off x="4858883" y="3664424"/>
                  <a:ext cx="8856" cy="7676"/>
                </a:xfrm>
                <a:custGeom>
                  <a:avLst/>
                  <a:gdLst>
                    <a:gd name="T0" fmla="*/ 641 w 1126"/>
                    <a:gd name="T1" fmla="*/ 0 h 976"/>
                    <a:gd name="T2" fmla="*/ 303 w 1126"/>
                    <a:gd name="T3" fmla="*/ 835 h 976"/>
                    <a:gd name="T4" fmla="*/ 636 w 1126"/>
                    <a:gd name="T5" fmla="*/ 975 h 976"/>
                    <a:gd name="T6" fmla="*/ 1125 w 1126"/>
                    <a:gd name="T7" fmla="*/ 484 h 976"/>
                    <a:gd name="T8" fmla="*/ 641 w 1126"/>
                    <a:gd name="T9" fmla="*/ 0 h 976"/>
                  </a:gdLst>
                  <a:ahLst/>
                  <a:cxnLst>
                    <a:cxn ang="0">
                      <a:pos x="T0" y="T1"/>
                    </a:cxn>
                    <a:cxn ang="0">
                      <a:pos x="T2" y="T3"/>
                    </a:cxn>
                    <a:cxn ang="0">
                      <a:pos x="T4" y="T5"/>
                    </a:cxn>
                    <a:cxn ang="0">
                      <a:pos x="T6" y="T7"/>
                    </a:cxn>
                    <a:cxn ang="0">
                      <a:pos x="T8" y="T9"/>
                    </a:cxn>
                  </a:cxnLst>
                  <a:rect l="0" t="0"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2" name="Google Shape;6075;p54"/>
              <p:cNvGrpSpPr>
                <a:grpSpLocks/>
              </p:cNvGrpSpPr>
              <p:nvPr/>
            </p:nvGrpSpPr>
            <p:grpSpPr bwMode="auto">
              <a:xfrm>
                <a:off x="4925673" y="3691700"/>
                <a:ext cx="40253" cy="34472"/>
                <a:chOff x="4925673" y="3691700"/>
                <a:chExt cx="40253" cy="34472"/>
              </a:xfrm>
            </p:grpSpPr>
            <p:sp>
              <p:nvSpPr>
                <p:cNvPr id="6594" name="Google Shape;6076;p54"/>
                <p:cNvSpPr>
                  <a:spLocks/>
                </p:cNvSpPr>
                <p:nvPr/>
              </p:nvSpPr>
              <p:spPr bwMode="auto">
                <a:xfrm>
                  <a:off x="4925673" y="3691700"/>
                  <a:ext cx="40253" cy="34472"/>
                </a:xfrm>
                <a:custGeom>
                  <a:avLst/>
                  <a:gdLst>
                    <a:gd name="T0" fmla="*/ 2908 w 5118"/>
                    <a:gd name="T1" fmla="*/ 0 h 4383"/>
                    <a:gd name="T2" fmla="*/ 1379 w 5118"/>
                    <a:gd name="T3" fmla="*/ 645 h 4383"/>
                    <a:gd name="T4" fmla="*/ 2915 w 5118"/>
                    <a:gd name="T5" fmla="*/ 4383 h 4383"/>
                    <a:gd name="T6" fmla="*/ 5117 w 5118"/>
                    <a:gd name="T7" fmla="*/ 2193 h 4383"/>
                    <a:gd name="T8" fmla="*/ 2908 w 5118"/>
                    <a:gd name="T9" fmla="*/ 0 h 4383"/>
                  </a:gdLst>
                  <a:ahLst/>
                  <a:cxnLst>
                    <a:cxn ang="0">
                      <a:pos x="T0" y="T1"/>
                    </a:cxn>
                    <a:cxn ang="0">
                      <a:pos x="T2" y="T3"/>
                    </a:cxn>
                    <a:cxn ang="0">
                      <a:pos x="T4" y="T5"/>
                    </a:cxn>
                    <a:cxn ang="0">
                      <a:pos x="T6" y="T7"/>
                    </a:cxn>
                    <a:cxn ang="0">
                      <a:pos x="T8" y="T9"/>
                    </a:cxn>
                  </a:cxnLst>
                  <a:rect l="0" t="0"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95" name="Google Shape;6077;p54"/>
                <p:cNvSpPr>
                  <a:spLocks/>
                </p:cNvSpPr>
                <p:nvPr/>
              </p:nvSpPr>
              <p:spPr bwMode="auto">
                <a:xfrm>
                  <a:off x="4938516" y="3701334"/>
                  <a:ext cx="17704" cy="15187"/>
                </a:xfrm>
                <a:custGeom>
                  <a:avLst/>
                  <a:gdLst>
                    <a:gd name="T0" fmla="*/ 1295 w 2251"/>
                    <a:gd name="T1" fmla="*/ 1 h 1931"/>
                    <a:gd name="T2" fmla="*/ 605 w 2251"/>
                    <a:gd name="T3" fmla="*/ 1646 h 1931"/>
                    <a:gd name="T4" fmla="*/ 1281 w 2251"/>
                    <a:gd name="T5" fmla="*/ 1930 h 1931"/>
                    <a:gd name="T6" fmla="*/ 2250 w 2251"/>
                    <a:gd name="T7" fmla="*/ 968 h 1931"/>
                    <a:gd name="T8" fmla="*/ 1295 w 2251"/>
                    <a:gd name="T9" fmla="*/ 1 h 1931"/>
                  </a:gdLst>
                  <a:ahLst/>
                  <a:cxnLst>
                    <a:cxn ang="0">
                      <a:pos x="T0" y="T1"/>
                    </a:cxn>
                    <a:cxn ang="0">
                      <a:pos x="T2" y="T3"/>
                    </a:cxn>
                    <a:cxn ang="0">
                      <a:pos x="T4" y="T5"/>
                    </a:cxn>
                    <a:cxn ang="0">
                      <a:pos x="T6" y="T7"/>
                    </a:cxn>
                    <a:cxn ang="0">
                      <a:pos x="T8" y="T9"/>
                    </a:cxn>
                  </a:cxnLst>
                  <a:rect l="0" t="0"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3" name="Google Shape;6078;p54"/>
              <p:cNvGrpSpPr>
                <a:grpSpLocks/>
              </p:cNvGrpSpPr>
              <p:nvPr/>
            </p:nvGrpSpPr>
            <p:grpSpPr bwMode="auto">
              <a:xfrm>
                <a:off x="4894653" y="3740848"/>
                <a:ext cx="31405" cy="26906"/>
                <a:chOff x="4894653" y="3740848"/>
                <a:chExt cx="31405" cy="26906"/>
              </a:xfrm>
            </p:grpSpPr>
            <p:sp>
              <p:nvSpPr>
                <p:cNvPr id="6592" name="Google Shape;6079;p54"/>
                <p:cNvSpPr>
                  <a:spLocks/>
                </p:cNvSpPr>
                <p:nvPr/>
              </p:nvSpPr>
              <p:spPr bwMode="auto">
                <a:xfrm>
                  <a:off x="4894653" y="3740848"/>
                  <a:ext cx="31405" cy="26906"/>
                </a:xfrm>
                <a:custGeom>
                  <a:avLst/>
                  <a:gdLst>
                    <a:gd name="T0" fmla="*/ 2273 w 3993"/>
                    <a:gd name="T1" fmla="*/ 1 h 3421"/>
                    <a:gd name="T2" fmla="*/ 1077 w 3993"/>
                    <a:gd name="T3" fmla="*/ 505 h 3421"/>
                    <a:gd name="T4" fmla="*/ 2287 w 3993"/>
                    <a:gd name="T5" fmla="*/ 3420 h 3421"/>
                    <a:gd name="T6" fmla="*/ 3993 w 3993"/>
                    <a:gd name="T7" fmla="*/ 1715 h 3421"/>
                    <a:gd name="T8" fmla="*/ 2273 w 3993"/>
                    <a:gd name="T9" fmla="*/ 1 h 3421"/>
                  </a:gdLst>
                  <a:ahLst/>
                  <a:cxnLst>
                    <a:cxn ang="0">
                      <a:pos x="T0" y="T1"/>
                    </a:cxn>
                    <a:cxn ang="0">
                      <a:pos x="T2" y="T3"/>
                    </a:cxn>
                    <a:cxn ang="0">
                      <a:pos x="T4" y="T5"/>
                    </a:cxn>
                    <a:cxn ang="0">
                      <a:pos x="T6" y="T7"/>
                    </a:cxn>
                    <a:cxn ang="0">
                      <a:pos x="T8" y="T9"/>
                    </a:cxn>
                  </a:cxnLst>
                  <a:rect l="0" t="0"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93" name="Google Shape;6080;p54"/>
                <p:cNvSpPr>
                  <a:spLocks/>
                </p:cNvSpPr>
                <p:nvPr/>
              </p:nvSpPr>
              <p:spPr bwMode="auto">
                <a:xfrm>
                  <a:off x="4907497" y="3750522"/>
                  <a:ext cx="8950" cy="7605"/>
                </a:xfrm>
                <a:custGeom>
                  <a:avLst/>
                  <a:gdLst>
                    <a:gd name="T0" fmla="*/ 654 w 1138"/>
                    <a:gd name="T1" fmla="*/ 1 h 967"/>
                    <a:gd name="T2" fmla="*/ 303 w 1138"/>
                    <a:gd name="T3" fmla="*/ 823 h 967"/>
                    <a:gd name="T4" fmla="*/ 652 w 1138"/>
                    <a:gd name="T5" fmla="*/ 967 h 967"/>
                    <a:gd name="T6" fmla="*/ 1138 w 1138"/>
                    <a:gd name="T7" fmla="*/ 485 h 967"/>
                    <a:gd name="T8" fmla="*/ 654 w 1138"/>
                    <a:gd name="T9" fmla="*/ 1 h 967"/>
                  </a:gdLst>
                  <a:ahLst/>
                  <a:cxnLst>
                    <a:cxn ang="0">
                      <a:pos x="T0" y="T1"/>
                    </a:cxn>
                    <a:cxn ang="0">
                      <a:pos x="T2" y="T3"/>
                    </a:cxn>
                    <a:cxn ang="0">
                      <a:pos x="T4" y="T5"/>
                    </a:cxn>
                    <a:cxn ang="0">
                      <a:pos x="T6" y="T7"/>
                    </a:cxn>
                    <a:cxn ang="0">
                      <a:pos x="T8" y="T9"/>
                    </a:cxn>
                  </a:cxnLst>
                  <a:rect l="0" t="0"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4" name="Google Shape;6081;p54"/>
              <p:cNvGrpSpPr>
                <a:grpSpLocks/>
              </p:cNvGrpSpPr>
              <p:nvPr/>
            </p:nvGrpSpPr>
            <p:grpSpPr bwMode="auto">
              <a:xfrm>
                <a:off x="4962300" y="3696348"/>
                <a:ext cx="38255" cy="32773"/>
                <a:chOff x="4962300" y="3696348"/>
                <a:chExt cx="38255" cy="32773"/>
              </a:xfrm>
            </p:grpSpPr>
            <p:sp>
              <p:nvSpPr>
                <p:cNvPr id="6590" name="Google Shape;6082;p54"/>
                <p:cNvSpPr>
                  <a:spLocks/>
                </p:cNvSpPr>
                <p:nvPr/>
              </p:nvSpPr>
              <p:spPr bwMode="auto">
                <a:xfrm>
                  <a:off x="4962300" y="3696348"/>
                  <a:ext cx="38255" cy="32773"/>
                </a:xfrm>
                <a:custGeom>
                  <a:avLst/>
                  <a:gdLst>
                    <a:gd name="T0" fmla="*/ 2767 w 4864"/>
                    <a:gd name="T1" fmla="*/ 1 h 4167"/>
                    <a:gd name="T2" fmla="*/ 1319 w 4864"/>
                    <a:gd name="T3" fmla="*/ 611 h 4167"/>
                    <a:gd name="T4" fmla="*/ 2783 w 4864"/>
                    <a:gd name="T5" fmla="*/ 4167 h 4167"/>
                    <a:gd name="T6" fmla="*/ 4863 w 4864"/>
                    <a:gd name="T7" fmla="*/ 2086 h 4167"/>
                    <a:gd name="T8" fmla="*/ 2767 w 4864"/>
                    <a:gd name="T9" fmla="*/ 1 h 4167"/>
                  </a:gdLst>
                  <a:ahLst/>
                  <a:cxnLst>
                    <a:cxn ang="0">
                      <a:pos x="T0" y="T1"/>
                    </a:cxn>
                    <a:cxn ang="0">
                      <a:pos x="T2" y="T3"/>
                    </a:cxn>
                    <a:cxn ang="0">
                      <a:pos x="T4" y="T5"/>
                    </a:cxn>
                    <a:cxn ang="0">
                      <a:pos x="T6" y="T7"/>
                    </a:cxn>
                    <a:cxn ang="0">
                      <a:pos x="T8" y="T9"/>
                    </a:cxn>
                  </a:cxnLst>
                  <a:rect l="0" t="0"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91" name="Google Shape;6083;p54"/>
                <p:cNvSpPr>
                  <a:spLocks/>
                </p:cNvSpPr>
                <p:nvPr/>
              </p:nvSpPr>
              <p:spPr bwMode="auto">
                <a:xfrm>
                  <a:off x="4975238" y="3706093"/>
                  <a:ext cx="15612" cy="13386"/>
                </a:xfrm>
                <a:custGeom>
                  <a:avLst/>
                  <a:gdLst>
                    <a:gd name="T0" fmla="*/ 1138 w 1985"/>
                    <a:gd name="T1" fmla="*/ 1 h 1702"/>
                    <a:gd name="T2" fmla="*/ 533 w 1985"/>
                    <a:gd name="T3" fmla="*/ 1452 h 1702"/>
                    <a:gd name="T4" fmla="*/ 1132 w 1985"/>
                    <a:gd name="T5" fmla="*/ 1702 h 1702"/>
                    <a:gd name="T6" fmla="*/ 1984 w 1985"/>
                    <a:gd name="T7" fmla="*/ 847 h 1702"/>
                    <a:gd name="T8" fmla="*/ 1138 w 1985"/>
                    <a:gd name="T9" fmla="*/ 1 h 1702"/>
                  </a:gdLst>
                  <a:ahLst/>
                  <a:cxnLst>
                    <a:cxn ang="0">
                      <a:pos x="T0" y="T1"/>
                    </a:cxn>
                    <a:cxn ang="0">
                      <a:pos x="T2" y="T3"/>
                    </a:cxn>
                    <a:cxn ang="0">
                      <a:pos x="T4" y="T5"/>
                    </a:cxn>
                    <a:cxn ang="0">
                      <a:pos x="T6" y="T7"/>
                    </a:cxn>
                    <a:cxn ang="0">
                      <a:pos x="T8" y="T9"/>
                    </a:cxn>
                  </a:cxnLst>
                  <a:rect l="0" t="0"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5" name="Google Shape;6084;p54"/>
              <p:cNvGrpSpPr>
                <a:grpSpLocks/>
              </p:cNvGrpSpPr>
              <p:nvPr/>
            </p:nvGrpSpPr>
            <p:grpSpPr bwMode="auto">
              <a:xfrm>
                <a:off x="4980185" y="3743349"/>
                <a:ext cx="31499" cy="26969"/>
                <a:chOff x="4980185" y="3743349"/>
                <a:chExt cx="31499" cy="26969"/>
              </a:xfrm>
            </p:grpSpPr>
            <p:sp>
              <p:nvSpPr>
                <p:cNvPr id="6588" name="Google Shape;6085;p54"/>
                <p:cNvSpPr>
                  <a:spLocks/>
                </p:cNvSpPr>
                <p:nvPr/>
              </p:nvSpPr>
              <p:spPr bwMode="auto">
                <a:xfrm>
                  <a:off x="4980185" y="3743349"/>
                  <a:ext cx="31499" cy="26969"/>
                </a:xfrm>
                <a:custGeom>
                  <a:avLst/>
                  <a:gdLst>
                    <a:gd name="T0" fmla="*/ 2274 w 4005"/>
                    <a:gd name="T1" fmla="*/ 0 h 3429"/>
                    <a:gd name="T2" fmla="*/ 1077 w 4005"/>
                    <a:gd name="T3" fmla="*/ 501 h 3429"/>
                    <a:gd name="T4" fmla="*/ 2287 w 4005"/>
                    <a:gd name="T5" fmla="*/ 3429 h 3429"/>
                    <a:gd name="T6" fmla="*/ 4005 w 4005"/>
                    <a:gd name="T7" fmla="*/ 1723 h 3429"/>
                    <a:gd name="T8" fmla="*/ 2274 w 4005"/>
                    <a:gd name="T9" fmla="*/ 0 h 3429"/>
                  </a:gdLst>
                  <a:ahLst/>
                  <a:cxnLst>
                    <a:cxn ang="0">
                      <a:pos x="T0" y="T1"/>
                    </a:cxn>
                    <a:cxn ang="0">
                      <a:pos x="T2" y="T3"/>
                    </a:cxn>
                    <a:cxn ang="0">
                      <a:pos x="T4" y="T5"/>
                    </a:cxn>
                    <a:cxn ang="0">
                      <a:pos x="T6" y="T7"/>
                    </a:cxn>
                    <a:cxn ang="0">
                      <a:pos x="T8" y="T9"/>
                    </a:cxn>
                  </a:cxnLst>
                  <a:rect l="0" t="0"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89" name="Google Shape;6086;p54"/>
                <p:cNvSpPr>
                  <a:spLocks/>
                </p:cNvSpPr>
                <p:nvPr/>
              </p:nvSpPr>
              <p:spPr bwMode="auto">
                <a:xfrm>
                  <a:off x="4993123" y="3753094"/>
                  <a:ext cx="8856" cy="7605"/>
                </a:xfrm>
                <a:custGeom>
                  <a:avLst/>
                  <a:gdLst>
                    <a:gd name="T0" fmla="*/ 642 w 1126"/>
                    <a:gd name="T1" fmla="*/ 0 h 967"/>
                    <a:gd name="T2" fmla="*/ 303 w 1126"/>
                    <a:gd name="T3" fmla="*/ 823 h 967"/>
                    <a:gd name="T4" fmla="*/ 644 w 1126"/>
                    <a:gd name="T5" fmla="*/ 966 h 967"/>
                    <a:gd name="T6" fmla="*/ 1126 w 1126"/>
                    <a:gd name="T7" fmla="*/ 484 h 967"/>
                    <a:gd name="T8" fmla="*/ 642 w 1126"/>
                    <a:gd name="T9" fmla="*/ 0 h 967"/>
                  </a:gdLst>
                  <a:ahLst/>
                  <a:cxnLst>
                    <a:cxn ang="0">
                      <a:pos x="T0" y="T1"/>
                    </a:cxn>
                    <a:cxn ang="0">
                      <a:pos x="T2" y="T3"/>
                    </a:cxn>
                    <a:cxn ang="0">
                      <a:pos x="T4" y="T5"/>
                    </a:cxn>
                    <a:cxn ang="0">
                      <a:pos x="T6" y="T7"/>
                    </a:cxn>
                    <a:cxn ang="0">
                      <a:pos x="T8" y="T9"/>
                    </a:cxn>
                  </a:cxnLst>
                  <a:rect l="0" t="0"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6" name="Google Shape;6087;p54"/>
              <p:cNvGrpSpPr>
                <a:grpSpLocks/>
              </p:cNvGrpSpPr>
              <p:nvPr/>
            </p:nvGrpSpPr>
            <p:grpSpPr bwMode="auto">
              <a:xfrm>
                <a:off x="5013768" y="3734312"/>
                <a:ext cx="31499" cy="26969"/>
                <a:chOff x="5013768" y="3734312"/>
                <a:chExt cx="31499" cy="26969"/>
              </a:xfrm>
            </p:grpSpPr>
            <p:sp>
              <p:nvSpPr>
                <p:cNvPr id="6586" name="Google Shape;6088;p54"/>
                <p:cNvSpPr>
                  <a:spLocks/>
                </p:cNvSpPr>
                <p:nvPr/>
              </p:nvSpPr>
              <p:spPr bwMode="auto">
                <a:xfrm>
                  <a:off x="5013768" y="3734312"/>
                  <a:ext cx="31499" cy="26969"/>
                </a:xfrm>
                <a:custGeom>
                  <a:avLst/>
                  <a:gdLst>
                    <a:gd name="T0" fmla="*/ 2281 w 4005"/>
                    <a:gd name="T1" fmla="*/ 1 h 3429"/>
                    <a:gd name="T2" fmla="*/ 1077 w 4005"/>
                    <a:gd name="T3" fmla="*/ 513 h 3429"/>
                    <a:gd name="T4" fmla="*/ 2299 w 4005"/>
                    <a:gd name="T5" fmla="*/ 3429 h 3429"/>
                    <a:gd name="T6" fmla="*/ 4005 w 4005"/>
                    <a:gd name="T7" fmla="*/ 1711 h 3429"/>
                    <a:gd name="T8" fmla="*/ 2281 w 4005"/>
                    <a:gd name="T9" fmla="*/ 1 h 3429"/>
                  </a:gdLst>
                  <a:ahLst/>
                  <a:cxnLst>
                    <a:cxn ang="0">
                      <a:pos x="T0" y="T1"/>
                    </a:cxn>
                    <a:cxn ang="0">
                      <a:pos x="T2" y="T3"/>
                    </a:cxn>
                    <a:cxn ang="0">
                      <a:pos x="T4" y="T5"/>
                    </a:cxn>
                    <a:cxn ang="0">
                      <a:pos x="T6" y="T7"/>
                    </a:cxn>
                    <a:cxn ang="0">
                      <a:pos x="T8" y="T9"/>
                    </a:cxn>
                  </a:cxnLst>
                  <a:rect l="0" t="0"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87" name="Google Shape;6089;p54"/>
                <p:cNvSpPr>
                  <a:spLocks/>
                </p:cNvSpPr>
                <p:nvPr/>
              </p:nvSpPr>
              <p:spPr bwMode="auto">
                <a:xfrm>
                  <a:off x="5028043" y="3743963"/>
                  <a:ext cx="7621" cy="7613"/>
                </a:xfrm>
                <a:custGeom>
                  <a:avLst/>
                  <a:gdLst>
                    <a:gd name="T0" fmla="*/ 484 w 969"/>
                    <a:gd name="T1" fmla="*/ 0 h 968"/>
                    <a:gd name="T2" fmla="*/ 0 w 969"/>
                    <a:gd name="T3" fmla="*/ 484 h 968"/>
                    <a:gd name="T4" fmla="*/ 484 w 969"/>
                    <a:gd name="T5" fmla="*/ 968 h 968"/>
                    <a:gd name="T6" fmla="*/ 968 w 969"/>
                    <a:gd name="T7" fmla="*/ 484 h 968"/>
                    <a:gd name="T8" fmla="*/ 484 w 969"/>
                    <a:gd name="T9" fmla="*/ 0 h 968"/>
                  </a:gdLst>
                  <a:ahLst/>
                  <a:cxnLst>
                    <a:cxn ang="0">
                      <a:pos x="T0" y="T1"/>
                    </a:cxn>
                    <a:cxn ang="0">
                      <a:pos x="T2" y="T3"/>
                    </a:cxn>
                    <a:cxn ang="0">
                      <a:pos x="T4" y="T5"/>
                    </a:cxn>
                    <a:cxn ang="0">
                      <a:pos x="T6" y="T7"/>
                    </a:cxn>
                    <a:cxn ang="0">
                      <a:pos x="T8" y="T9"/>
                    </a:cxn>
                  </a:cxnLst>
                  <a:rect l="0" t="0"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7" name="Google Shape;6090;p54"/>
              <p:cNvGrpSpPr>
                <a:grpSpLocks/>
              </p:cNvGrpSpPr>
              <p:nvPr/>
            </p:nvGrpSpPr>
            <p:grpSpPr bwMode="auto">
              <a:xfrm>
                <a:off x="5036703" y="3764545"/>
                <a:ext cx="31499" cy="26898"/>
                <a:chOff x="5036703" y="3764545"/>
                <a:chExt cx="31499" cy="26898"/>
              </a:xfrm>
            </p:grpSpPr>
            <p:sp>
              <p:nvSpPr>
                <p:cNvPr id="6584" name="Google Shape;6091;p54"/>
                <p:cNvSpPr>
                  <a:spLocks/>
                </p:cNvSpPr>
                <p:nvPr/>
              </p:nvSpPr>
              <p:spPr bwMode="auto">
                <a:xfrm>
                  <a:off x="5036703" y="3764545"/>
                  <a:ext cx="31499" cy="26898"/>
                </a:xfrm>
                <a:custGeom>
                  <a:avLst/>
                  <a:gdLst>
                    <a:gd name="T0" fmla="*/ 2284 w 4005"/>
                    <a:gd name="T1" fmla="*/ 0 h 3420"/>
                    <a:gd name="T2" fmla="*/ 1089 w 4005"/>
                    <a:gd name="T3" fmla="*/ 504 h 3420"/>
                    <a:gd name="T4" fmla="*/ 2298 w 4005"/>
                    <a:gd name="T5" fmla="*/ 3419 h 3420"/>
                    <a:gd name="T6" fmla="*/ 4004 w 4005"/>
                    <a:gd name="T7" fmla="*/ 1714 h 3420"/>
                    <a:gd name="T8" fmla="*/ 2284 w 4005"/>
                    <a:gd name="T9" fmla="*/ 0 h 3420"/>
                  </a:gdLst>
                  <a:ahLst/>
                  <a:cxnLst>
                    <a:cxn ang="0">
                      <a:pos x="T0" y="T1"/>
                    </a:cxn>
                    <a:cxn ang="0">
                      <a:pos x="T2" y="T3"/>
                    </a:cxn>
                    <a:cxn ang="0">
                      <a:pos x="T4" y="T5"/>
                    </a:cxn>
                    <a:cxn ang="0">
                      <a:pos x="T6" y="T7"/>
                    </a:cxn>
                    <a:cxn ang="0">
                      <a:pos x="T8" y="T9"/>
                    </a:cxn>
                  </a:cxnLst>
                  <a:rect l="0" t="0"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85" name="Google Shape;6092;p54"/>
                <p:cNvSpPr>
                  <a:spLocks/>
                </p:cNvSpPr>
                <p:nvPr/>
              </p:nvSpPr>
              <p:spPr bwMode="auto">
                <a:xfrm>
                  <a:off x="5049641" y="3774211"/>
                  <a:ext cx="8856" cy="7605"/>
                </a:xfrm>
                <a:custGeom>
                  <a:avLst/>
                  <a:gdLst>
                    <a:gd name="T0" fmla="*/ 653 w 1126"/>
                    <a:gd name="T1" fmla="*/ 1 h 967"/>
                    <a:gd name="T2" fmla="*/ 303 w 1126"/>
                    <a:gd name="T3" fmla="*/ 823 h 967"/>
                    <a:gd name="T4" fmla="*/ 643 w 1126"/>
                    <a:gd name="T5" fmla="*/ 967 h 967"/>
                    <a:gd name="T6" fmla="*/ 1125 w 1126"/>
                    <a:gd name="T7" fmla="*/ 485 h 967"/>
                    <a:gd name="T8" fmla="*/ 653 w 1126"/>
                    <a:gd name="T9" fmla="*/ 1 h 967"/>
                  </a:gdLst>
                  <a:ahLst/>
                  <a:cxnLst>
                    <a:cxn ang="0">
                      <a:pos x="T0" y="T1"/>
                    </a:cxn>
                    <a:cxn ang="0">
                      <a:pos x="T2" y="T3"/>
                    </a:cxn>
                    <a:cxn ang="0">
                      <a:pos x="T4" y="T5"/>
                    </a:cxn>
                    <a:cxn ang="0">
                      <a:pos x="T6" y="T7"/>
                    </a:cxn>
                    <a:cxn ang="0">
                      <a:pos x="T8" y="T9"/>
                    </a:cxn>
                  </a:cxnLst>
                  <a:rect l="0" t="0"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8" name="Google Shape;6093;p54"/>
              <p:cNvGrpSpPr>
                <a:grpSpLocks/>
              </p:cNvGrpSpPr>
              <p:nvPr/>
            </p:nvGrpSpPr>
            <p:grpSpPr bwMode="auto">
              <a:xfrm>
                <a:off x="4953546" y="3768352"/>
                <a:ext cx="31405" cy="26898"/>
                <a:chOff x="4953546" y="3768352"/>
                <a:chExt cx="31405" cy="26898"/>
              </a:xfrm>
            </p:grpSpPr>
            <p:sp>
              <p:nvSpPr>
                <p:cNvPr id="6582" name="Google Shape;6094;p54"/>
                <p:cNvSpPr>
                  <a:spLocks/>
                </p:cNvSpPr>
                <p:nvPr/>
              </p:nvSpPr>
              <p:spPr bwMode="auto">
                <a:xfrm>
                  <a:off x="4953546" y="3768352"/>
                  <a:ext cx="31405" cy="26898"/>
                </a:xfrm>
                <a:custGeom>
                  <a:avLst/>
                  <a:gdLst>
                    <a:gd name="T0" fmla="*/ 2271 w 3993"/>
                    <a:gd name="T1" fmla="*/ 0 h 3420"/>
                    <a:gd name="T2" fmla="*/ 1077 w 3993"/>
                    <a:gd name="T3" fmla="*/ 504 h 3420"/>
                    <a:gd name="T4" fmla="*/ 2287 w 3993"/>
                    <a:gd name="T5" fmla="*/ 3419 h 3420"/>
                    <a:gd name="T6" fmla="*/ 3992 w 3993"/>
                    <a:gd name="T7" fmla="*/ 1726 h 3420"/>
                    <a:gd name="T8" fmla="*/ 2271 w 3993"/>
                    <a:gd name="T9" fmla="*/ 0 h 3420"/>
                  </a:gdLst>
                  <a:ahLst/>
                  <a:cxnLst>
                    <a:cxn ang="0">
                      <a:pos x="T0" y="T1"/>
                    </a:cxn>
                    <a:cxn ang="0">
                      <a:pos x="T2" y="T3"/>
                    </a:cxn>
                    <a:cxn ang="0">
                      <a:pos x="T4" y="T5"/>
                    </a:cxn>
                    <a:cxn ang="0">
                      <a:pos x="T6" y="T7"/>
                    </a:cxn>
                    <a:cxn ang="0">
                      <a:pos x="T8" y="T9"/>
                    </a:cxn>
                  </a:cxnLst>
                  <a:rect l="0" t="0"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83" name="Google Shape;6095;p54"/>
                <p:cNvSpPr>
                  <a:spLocks/>
                </p:cNvSpPr>
                <p:nvPr/>
              </p:nvSpPr>
              <p:spPr bwMode="auto">
                <a:xfrm>
                  <a:off x="4966390" y="3778018"/>
                  <a:ext cx="8950" cy="7684"/>
                </a:xfrm>
                <a:custGeom>
                  <a:avLst/>
                  <a:gdLst>
                    <a:gd name="T0" fmla="*/ 654 w 1138"/>
                    <a:gd name="T1" fmla="*/ 1 h 977"/>
                    <a:gd name="T2" fmla="*/ 303 w 1138"/>
                    <a:gd name="T3" fmla="*/ 835 h 977"/>
                    <a:gd name="T4" fmla="*/ 647 w 1138"/>
                    <a:gd name="T5" fmla="*/ 976 h 977"/>
                    <a:gd name="T6" fmla="*/ 1138 w 1138"/>
                    <a:gd name="T7" fmla="*/ 497 h 977"/>
                    <a:gd name="T8" fmla="*/ 654 w 1138"/>
                    <a:gd name="T9" fmla="*/ 1 h 977"/>
                  </a:gdLst>
                  <a:ahLst/>
                  <a:cxnLst>
                    <a:cxn ang="0">
                      <a:pos x="T0" y="T1"/>
                    </a:cxn>
                    <a:cxn ang="0">
                      <a:pos x="T2" y="T3"/>
                    </a:cxn>
                    <a:cxn ang="0">
                      <a:pos x="T4" y="T5"/>
                    </a:cxn>
                    <a:cxn ang="0">
                      <a:pos x="T6" y="T7"/>
                    </a:cxn>
                    <a:cxn ang="0">
                      <a:pos x="T8" y="T9"/>
                    </a:cxn>
                  </a:cxnLst>
                  <a:rect l="0" t="0"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09" name="Google Shape;6096;p54"/>
              <p:cNvGrpSpPr>
                <a:grpSpLocks/>
              </p:cNvGrpSpPr>
              <p:nvPr/>
            </p:nvGrpSpPr>
            <p:grpSpPr bwMode="auto">
              <a:xfrm>
                <a:off x="4964770" y="3814016"/>
                <a:ext cx="31499" cy="26993"/>
                <a:chOff x="4964770" y="3814016"/>
                <a:chExt cx="31499" cy="26993"/>
              </a:xfrm>
            </p:grpSpPr>
            <p:sp>
              <p:nvSpPr>
                <p:cNvPr id="6580" name="Google Shape;6097;p54"/>
                <p:cNvSpPr>
                  <a:spLocks/>
                </p:cNvSpPr>
                <p:nvPr/>
              </p:nvSpPr>
              <p:spPr bwMode="auto">
                <a:xfrm>
                  <a:off x="4964770" y="3814016"/>
                  <a:ext cx="31499" cy="26993"/>
                </a:xfrm>
                <a:custGeom>
                  <a:avLst/>
                  <a:gdLst>
                    <a:gd name="T0" fmla="*/ 2276 w 4005"/>
                    <a:gd name="T1" fmla="*/ 0 h 3432"/>
                    <a:gd name="T2" fmla="*/ 1078 w 4005"/>
                    <a:gd name="T3" fmla="*/ 504 h 3432"/>
                    <a:gd name="T4" fmla="*/ 2287 w 4005"/>
                    <a:gd name="T5" fmla="*/ 3432 h 3432"/>
                    <a:gd name="T6" fmla="*/ 4005 w 4005"/>
                    <a:gd name="T7" fmla="*/ 1714 h 3432"/>
                    <a:gd name="T8" fmla="*/ 2276 w 4005"/>
                    <a:gd name="T9" fmla="*/ 0 h 3432"/>
                  </a:gdLst>
                  <a:ahLst/>
                  <a:cxnLst>
                    <a:cxn ang="0">
                      <a:pos x="T0" y="T1"/>
                    </a:cxn>
                    <a:cxn ang="0">
                      <a:pos x="T2" y="T3"/>
                    </a:cxn>
                    <a:cxn ang="0">
                      <a:pos x="T4" y="T5"/>
                    </a:cxn>
                    <a:cxn ang="0">
                      <a:pos x="T6" y="T7"/>
                    </a:cxn>
                    <a:cxn ang="0">
                      <a:pos x="T8" y="T9"/>
                    </a:cxn>
                  </a:cxnLst>
                  <a:rect l="0" t="0"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81" name="Google Shape;6098;p54"/>
                <p:cNvSpPr>
                  <a:spLocks/>
                </p:cNvSpPr>
                <p:nvPr/>
              </p:nvSpPr>
              <p:spPr bwMode="auto">
                <a:xfrm>
                  <a:off x="4977715" y="3823690"/>
                  <a:ext cx="8856" cy="7676"/>
                </a:xfrm>
                <a:custGeom>
                  <a:avLst/>
                  <a:gdLst>
                    <a:gd name="T0" fmla="*/ 641 w 1126"/>
                    <a:gd name="T1" fmla="*/ 0 h 976"/>
                    <a:gd name="T2" fmla="*/ 303 w 1126"/>
                    <a:gd name="T3" fmla="*/ 835 h 976"/>
                    <a:gd name="T4" fmla="*/ 636 w 1126"/>
                    <a:gd name="T5" fmla="*/ 975 h 976"/>
                    <a:gd name="T6" fmla="*/ 1125 w 1126"/>
                    <a:gd name="T7" fmla="*/ 484 h 976"/>
                    <a:gd name="T8" fmla="*/ 641 w 1126"/>
                    <a:gd name="T9" fmla="*/ 0 h 976"/>
                  </a:gdLst>
                  <a:ahLst/>
                  <a:cxnLst>
                    <a:cxn ang="0">
                      <a:pos x="T0" y="T1"/>
                    </a:cxn>
                    <a:cxn ang="0">
                      <a:pos x="T2" y="T3"/>
                    </a:cxn>
                    <a:cxn ang="0">
                      <a:pos x="T4" y="T5"/>
                    </a:cxn>
                    <a:cxn ang="0">
                      <a:pos x="T6" y="T7"/>
                    </a:cxn>
                    <a:cxn ang="0">
                      <a:pos x="T8" y="T9"/>
                    </a:cxn>
                  </a:cxnLst>
                  <a:rect l="0" t="0"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0" name="Google Shape;6099;p54"/>
              <p:cNvGrpSpPr>
                <a:grpSpLocks/>
              </p:cNvGrpSpPr>
              <p:nvPr/>
            </p:nvGrpSpPr>
            <p:grpSpPr bwMode="auto">
              <a:xfrm>
                <a:off x="4923290" y="3800504"/>
                <a:ext cx="31468" cy="26898"/>
                <a:chOff x="4923290" y="3800504"/>
                <a:chExt cx="31468" cy="26898"/>
              </a:xfrm>
            </p:grpSpPr>
            <p:sp>
              <p:nvSpPr>
                <p:cNvPr id="6578" name="Google Shape;6100;p54"/>
                <p:cNvSpPr>
                  <a:spLocks/>
                </p:cNvSpPr>
                <p:nvPr/>
              </p:nvSpPr>
              <p:spPr bwMode="auto">
                <a:xfrm>
                  <a:off x="4923290" y="3800504"/>
                  <a:ext cx="31468" cy="26898"/>
                </a:xfrm>
                <a:custGeom>
                  <a:avLst/>
                  <a:gdLst>
                    <a:gd name="T0" fmla="*/ 2276 w 4001"/>
                    <a:gd name="T1" fmla="*/ 1 h 3420"/>
                    <a:gd name="T2" fmla="*/ 1077 w 4001"/>
                    <a:gd name="T3" fmla="*/ 505 h 3420"/>
                    <a:gd name="T4" fmla="*/ 2287 w 4001"/>
                    <a:gd name="T5" fmla="*/ 3420 h 3420"/>
                    <a:gd name="T6" fmla="*/ 3993 w 4001"/>
                    <a:gd name="T7" fmla="*/ 1714 h 3420"/>
                    <a:gd name="T8" fmla="*/ 2276 w 4001"/>
                    <a:gd name="T9" fmla="*/ 1 h 3420"/>
                  </a:gdLst>
                  <a:ahLst/>
                  <a:cxnLst>
                    <a:cxn ang="0">
                      <a:pos x="T0" y="T1"/>
                    </a:cxn>
                    <a:cxn ang="0">
                      <a:pos x="T2" y="T3"/>
                    </a:cxn>
                    <a:cxn ang="0">
                      <a:pos x="T4" y="T5"/>
                    </a:cxn>
                    <a:cxn ang="0">
                      <a:pos x="T6" y="T7"/>
                    </a:cxn>
                    <a:cxn ang="0">
                      <a:pos x="T8" y="T9"/>
                    </a:cxn>
                  </a:cxnLst>
                  <a:rect l="0" t="0"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79" name="Google Shape;6101;p54"/>
                <p:cNvSpPr>
                  <a:spLocks/>
                </p:cNvSpPr>
                <p:nvPr/>
              </p:nvSpPr>
              <p:spPr bwMode="auto">
                <a:xfrm>
                  <a:off x="4937470" y="3810178"/>
                  <a:ext cx="7613" cy="7621"/>
                </a:xfrm>
                <a:custGeom>
                  <a:avLst/>
                  <a:gdLst>
                    <a:gd name="T0" fmla="*/ 484 w 968"/>
                    <a:gd name="T1" fmla="*/ 0 h 969"/>
                    <a:gd name="T2" fmla="*/ 0 w 968"/>
                    <a:gd name="T3" fmla="*/ 484 h 969"/>
                    <a:gd name="T4" fmla="*/ 484 w 968"/>
                    <a:gd name="T5" fmla="*/ 968 h 969"/>
                    <a:gd name="T6" fmla="*/ 968 w 968"/>
                    <a:gd name="T7" fmla="*/ 484 h 969"/>
                    <a:gd name="T8" fmla="*/ 484 w 968"/>
                    <a:gd name="T9" fmla="*/ 0 h 969"/>
                  </a:gdLst>
                  <a:ahLst/>
                  <a:cxnLst>
                    <a:cxn ang="0">
                      <a:pos x="T0" y="T1"/>
                    </a:cxn>
                    <a:cxn ang="0">
                      <a:pos x="T2" y="T3"/>
                    </a:cxn>
                    <a:cxn ang="0">
                      <a:pos x="T4" y="T5"/>
                    </a:cxn>
                    <a:cxn ang="0">
                      <a:pos x="T6" y="T7"/>
                    </a:cxn>
                    <a:cxn ang="0">
                      <a:pos x="T8" y="T9"/>
                    </a:cxn>
                  </a:cxnLst>
                  <a:rect l="0" t="0"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1" name="Google Shape;6102;p54"/>
              <p:cNvGrpSpPr>
                <a:grpSpLocks/>
              </p:cNvGrpSpPr>
              <p:nvPr/>
            </p:nvGrpSpPr>
            <p:grpSpPr bwMode="auto">
              <a:xfrm>
                <a:off x="5108534" y="3650943"/>
                <a:ext cx="31405" cy="26993"/>
                <a:chOff x="5108534" y="3650943"/>
                <a:chExt cx="31405" cy="26993"/>
              </a:xfrm>
            </p:grpSpPr>
            <p:sp>
              <p:nvSpPr>
                <p:cNvPr id="6576" name="Google Shape;6103;p54"/>
                <p:cNvSpPr>
                  <a:spLocks/>
                </p:cNvSpPr>
                <p:nvPr/>
              </p:nvSpPr>
              <p:spPr bwMode="auto">
                <a:xfrm>
                  <a:off x="5108534" y="3650943"/>
                  <a:ext cx="31405" cy="26993"/>
                </a:xfrm>
                <a:custGeom>
                  <a:avLst/>
                  <a:gdLst>
                    <a:gd name="T0" fmla="*/ 2272 w 3993"/>
                    <a:gd name="T1" fmla="*/ 1 h 3432"/>
                    <a:gd name="T2" fmla="*/ 1077 w 3993"/>
                    <a:gd name="T3" fmla="*/ 505 h 3432"/>
                    <a:gd name="T4" fmla="*/ 2286 w 3993"/>
                    <a:gd name="T5" fmla="*/ 3432 h 3432"/>
                    <a:gd name="T6" fmla="*/ 3992 w 3993"/>
                    <a:gd name="T7" fmla="*/ 1714 h 3432"/>
                    <a:gd name="T8" fmla="*/ 2272 w 3993"/>
                    <a:gd name="T9" fmla="*/ 1 h 3432"/>
                  </a:gdLst>
                  <a:ahLst/>
                  <a:cxnLst>
                    <a:cxn ang="0">
                      <a:pos x="T0" y="T1"/>
                    </a:cxn>
                    <a:cxn ang="0">
                      <a:pos x="T2" y="T3"/>
                    </a:cxn>
                    <a:cxn ang="0">
                      <a:pos x="T4" y="T5"/>
                    </a:cxn>
                    <a:cxn ang="0">
                      <a:pos x="T6" y="T7"/>
                    </a:cxn>
                    <a:cxn ang="0">
                      <a:pos x="T8" y="T9"/>
                    </a:cxn>
                  </a:cxnLst>
                  <a:rect l="0" t="0"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77" name="Google Shape;6104;p54"/>
                <p:cNvSpPr>
                  <a:spLocks/>
                </p:cNvSpPr>
                <p:nvPr/>
              </p:nvSpPr>
              <p:spPr bwMode="auto">
                <a:xfrm>
                  <a:off x="5122707" y="3660617"/>
                  <a:ext cx="7621" cy="7621"/>
                </a:xfrm>
                <a:custGeom>
                  <a:avLst/>
                  <a:gdLst>
                    <a:gd name="T0" fmla="*/ 484 w 969"/>
                    <a:gd name="T1" fmla="*/ 0 h 969"/>
                    <a:gd name="T2" fmla="*/ 1 w 969"/>
                    <a:gd name="T3" fmla="*/ 484 h 969"/>
                    <a:gd name="T4" fmla="*/ 484 w 969"/>
                    <a:gd name="T5" fmla="*/ 968 h 969"/>
                    <a:gd name="T6" fmla="*/ 968 w 969"/>
                    <a:gd name="T7" fmla="*/ 484 h 969"/>
                    <a:gd name="T8" fmla="*/ 484 w 969"/>
                    <a:gd name="T9" fmla="*/ 0 h 969"/>
                  </a:gdLst>
                  <a:ahLst/>
                  <a:cxnLst>
                    <a:cxn ang="0">
                      <a:pos x="T0" y="T1"/>
                    </a:cxn>
                    <a:cxn ang="0">
                      <a:pos x="T2" y="T3"/>
                    </a:cxn>
                    <a:cxn ang="0">
                      <a:pos x="T4" y="T5"/>
                    </a:cxn>
                    <a:cxn ang="0">
                      <a:pos x="T6" y="T7"/>
                    </a:cxn>
                    <a:cxn ang="0">
                      <a:pos x="T8" y="T9"/>
                    </a:cxn>
                  </a:cxnLst>
                  <a:rect l="0" t="0"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2" name="Google Shape;6105;p54"/>
              <p:cNvGrpSpPr>
                <a:grpSpLocks/>
              </p:cNvGrpSpPr>
              <p:nvPr/>
            </p:nvGrpSpPr>
            <p:grpSpPr bwMode="auto">
              <a:xfrm>
                <a:off x="5119380" y="3760739"/>
                <a:ext cx="31499" cy="26993"/>
                <a:chOff x="5119380" y="3760739"/>
                <a:chExt cx="31499" cy="26993"/>
              </a:xfrm>
            </p:grpSpPr>
            <p:sp>
              <p:nvSpPr>
                <p:cNvPr id="6574" name="Google Shape;6106;p54"/>
                <p:cNvSpPr>
                  <a:spLocks/>
                </p:cNvSpPr>
                <p:nvPr/>
              </p:nvSpPr>
              <p:spPr bwMode="auto">
                <a:xfrm>
                  <a:off x="5119380" y="3760739"/>
                  <a:ext cx="31499" cy="26993"/>
                </a:xfrm>
                <a:custGeom>
                  <a:avLst/>
                  <a:gdLst>
                    <a:gd name="T0" fmla="*/ 2275 w 4005"/>
                    <a:gd name="T1" fmla="*/ 0 h 3432"/>
                    <a:gd name="T2" fmla="*/ 1077 w 4005"/>
                    <a:gd name="T3" fmla="*/ 504 h 3432"/>
                    <a:gd name="T4" fmla="*/ 2286 w 4005"/>
                    <a:gd name="T5" fmla="*/ 3432 h 3432"/>
                    <a:gd name="T6" fmla="*/ 4004 w 4005"/>
                    <a:gd name="T7" fmla="*/ 1714 h 3432"/>
                    <a:gd name="T8" fmla="*/ 2275 w 4005"/>
                    <a:gd name="T9" fmla="*/ 0 h 3432"/>
                  </a:gdLst>
                  <a:ahLst/>
                  <a:cxnLst>
                    <a:cxn ang="0">
                      <a:pos x="T0" y="T1"/>
                    </a:cxn>
                    <a:cxn ang="0">
                      <a:pos x="T2" y="T3"/>
                    </a:cxn>
                    <a:cxn ang="0">
                      <a:pos x="T4" y="T5"/>
                    </a:cxn>
                    <a:cxn ang="0">
                      <a:pos x="T6" y="T7"/>
                    </a:cxn>
                    <a:cxn ang="0">
                      <a:pos x="T8" y="T9"/>
                    </a:cxn>
                  </a:cxnLst>
                  <a:rect l="0" t="0"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75" name="Google Shape;6107;p54"/>
                <p:cNvSpPr>
                  <a:spLocks/>
                </p:cNvSpPr>
                <p:nvPr/>
              </p:nvSpPr>
              <p:spPr bwMode="auto">
                <a:xfrm>
                  <a:off x="5132318" y="3770405"/>
                  <a:ext cx="8856" cy="7653"/>
                </a:xfrm>
                <a:custGeom>
                  <a:avLst/>
                  <a:gdLst>
                    <a:gd name="T0" fmla="*/ 641 w 1126"/>
                    <a:gd name="T1" fmla="*/ 1 h 973"/>
                    <a:gd name="T2" fmla="*/ 303 w 1126"/>
                    <a:gd name="T3" fmla="*/ 824 h 973"/>
                    <a:gd name="T4" fmla="*/ 644 w 1126"/>
                    <a:gd name="T5" fmla="*/ 972 h 973"/>
                    <a:gd name="T6" fmla="*/ 1125 w 1126"/>
                    <a:gd name="T7" fmla="*/ 485 h 973"/>
                    <a:gd name="T8" fmla="*/ 641 w 1126"/>
                    <a:gd name="T9" fmla="*/ 1 h 973"/>
                  </a:gdLst>
                  <a:ahLst/>
                  <a:cxnLst>
                    <a:cxn ang="0">
                      <a:pos x="T0" y="T1"/>
                    </a:cxn>
                    <a:cxn ang="0">
                      <a:pos x="T2" y="T3"/>
                    </a:cxn>
                    <a:cxn ang="0">
                      <a:pos x="T4" y="T5"/>
                    </a:cxn>
                    <a:cxn ang="0">
                      <a:pos x="T6" y="T7"/>
                    </a:cxn>
                    <a:cxn ang="0">
                      <a:pos x="T8" y="T9"/>
                    </a:cxn>
                  </a:cxnLst>
                  <a:rect l="0" t="0"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3" name="Google Shape;6108;p54"/>
              <p:cNvGrpSpPr>
                <a:grpSpLocks/>
              </p:cNvGrpSpPr>
              <p:nvPr/>
            </p:nvGrpSpPr>
            <p:grpSpPr bwMode="auto">
              <a:xfrm>
                <a:off x="5119380" y="3788235"/>
                <a:ext cx="31499" cy="26993"/>
                <a:chOff x="5119380" y="3788235"/>
                <a:chExt cx="31499" cy="26993"/>
              </a:xfrm>
            </p:grpSpPr>
            <p:sp>
              <p:nvSpPr>
                <p:cNvPr id="6572" name="Google Shape;6109;p54"/>
                <p:cNvSpPr>
                  <a:spLocks/>
                </p:cNvSpPr>
                <p:nvPr/>
              </p:nvSpPr>
              <p:spPr bwMode="auto">
                <a:xfrm>
                  <a:off x="5119380" y="3788235"/>
                  <a:ext cx="31499" cy="26993"/>
                </a:xfrm>
                <a:custGeom>
                  <a:avLst/>
                  <a:gdLst>
                    <a:gd name="T0" fmla="*/ 2275 w 4005"/>
                    <a:gd name="T1" fmla="*/ 0 h 3432"/>
                    <a:gd name="T2" fmla="*/ 1077 w 4005"/>
                    <a:gd name="T3" fmla="*/ 504 h 3432"/>
                    <a:gd name="T4" fmla="*/ 2286 w 4005"/>
                    <a:gd name="T5" fmla="*/ 3432 h 3432"/>
                    <a:gd name="T6" fmla="*/ 4004 w 4005"/>
                    <a:gd name="T7" fmla="*/ 1714 h 3432"/>
                    <a:gd name="T8" fmla="*/ 2275 w 4005"/>
                    <a:gd name="T9" fmla="*/ 0 h 3432"/>
                  </a:gdLst>
                  <a:ahLst/>
                  <a:cxnLst>
                    <a:cxn ang="0">
                      <a:pos x="T0" y="T1"/>
                    </a:cxn>
                    <a:cxn ang="0">
                      <a:pos x="T2" y="T3"/>
                    </a:cxn>
                    <a:cxn ang="0">
                      <a:pos x="T4" y="T5"/>
                    </a:cxn>
                    <a:cxn ang="0">
                      <a:pos x="T6" y="T7"/>
                    </a:cxn>
                    <a:cxn ang="0">
                      <a:pos x="T8" y="T9"/>
                    </a:cxn>
                  </a:cxnLst>
                  <a:rect l="0" t="0"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73" name="Google Shape;6110;p54"/>
                <p:cNvSpPr>
                  <a:spLocks/>
                </p:cNvSpPr>
                <p:nvPr/>
              </p:nvSpPr>
              <p:spPr bwMode="auto">
                <a:xfrm>
                  <a:off x="5132318" y="3797901"/>
                  <a:ext cx="8856" cy="7605"/>
                </a:xfrm>
                <a:custGeom>
                  <a:avLst/>
                  <a:gdLst>
                    <a:gd name="T0" fmla="*/ 641 w 1126"/>
                    <a:gd name="T1" fmla="*/ 1 h 967"/>
                    <a:gd name="T2" fmla="*/ 303 w 1126"/>
                    <a:gd name="T3" fmla="*/ 824 h 967"/>
                    <a:gd name="T4" fmla="*/ 643 w 1126"/>
                    <a:gd name="T5" fmla="*/ 967 h 967"/>
                    <a:gd name="T6" fmla="*/ 1125 w 1126"/>
                    <a:gd name="T7" fmla="*/ 485 h 967"/>
                    <a:gd name="T8" fmla="*/ 641 w 1126"/>
                    <a:gd name="T9" fmla="*/ 1 h 967"/>
                  </a:gdLst>
                  <a:ahLst/>
                  <a:cxnLst>
                    <a:cxn ang="0">
                      <a:pos x="T0" y="T1"/>
                    </a:cxn>
                    <a:cxn ang="0">
                      <a:pos x="T2" y="T3"/>
                    </a:cxn>
                    <a:cxn ang="0">
                      <a:pos x="T4" y="T5"/>
                    </a:cxn>
                    <a:cxn ang="0">
                      <a:pos x="T6" y="T7"/>
                    </a:cxn>
                    <a:cxn ang="0">
                      <a:pos x="T8" y="T9"/>
                    </a:cxn>
                  </a:cxnLst>
                  <a:rect l="0" t="0"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4" name="Google Shape;6111;p54"/>
              <p:cNvGrpSpPr>
                <a:grpSpLocks/>
              </p:cNvGrpSpPr>
              <p:nvPr/>
            </p:nvGrpSpPr>
            <p:grpSpPr bwMode="auto">
              <a:xfrm>
                <a:off x="5158005" y="3875284"/>
                <a:ext cx="31405" cy="27001"/>
                <a:chOff x="5158005" y="3875284"/>
                <a:chExt cx="31405" cy="27001"/>
              </a:xfrm>
            </p:grpSpPr>
            <p:sp>
              <p:nvSpPr>
                <p:cNvPr id="6570" name="Google Shape;6112;p54"/>
                <p:cNvSpPr>
                  <a:spLocks/>
                </p:cNvSpPr>
                <p:nvPr/>
              </p:nvSpPr>
              <p:spPr bwMode="auto">
                <a:xfrm>
                  <a:off x="5158005" y="3875284"/>
                  <a:ext cx="31405" cy="27001"/>
                </a:xfrm>
                <a:custGeom>
                  <a:avLst/>
                  <a:gdLst>
                    <a:gd name="T0" fmla="*/ 2273 w 3993"/>
                    <a:gd name="T1" fmla="*/ 1 h 3433"/>
                    <a:gd name="T2" fmla="*/ 1077 w 3993"/>
                    <a:gd name="T3" fmla="*/ 505 h 3433"/>
                    <a:gd name="T4" fmla="*/ 2287 w 3993"/>
                    <a:gd name="T5" fmla="*/ 3432 h 3433"/>
                    <a:gd name="T6" fmla="*/ 3992 w 3993"/>
                    <a:gd name="T7" fmla="*/ 1714 h 3433"/>
                    <a:gd name="T8" fmla="*/ 2273 w 3993"/>
                    <a:gd name="T9" fmla="*/ 1 h 3433"/>
                  </a:gdLst>
                  <a:ahLst/>
                  <a:cxnLst>
                    <a:cxn ang="0">
                      <a:pos x="T0" y="T1"/>
                    </a:cxn>
                    <a:cxn ang="0">
                      <a:pos x="T2" y="T3"/>
                    </a:cxn>
                    <a:cxn ang="0">
                      <a:pos x="T4" y="T5"/>
                    </a:cxn>
                    <a:cxn ang="0">
                      <a:pos x="T6" y="T7"/>
                    </a:cxn>
                    <a:cxn ang="0">
                      <a:pos x="T8" y="T9"/>
                    </a:cxn>
                  </a:cxnLst>
                  <a:rect l="0" t="0"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71" name="Google Shape;6113;p54"/>
                <p:cNvSpPr>
                  <a:spLocks/>
                </p:cNvSpPr>
                <p:nvPr/>
              </p:nvSpPr>
              <p:spPr bwMode="auto">
                <a:xfrm>
                  <a:off x="5170848" y="3884958"/>
                  <a:ext cx="8950" cy="7645"/>
                </a:xfrm>
                <a:custGeom>
                  <a:avLst/>
                  <a:gdLst>
                    <a:gd name="T0" fmla="*/ 654 w 1138"/>
                    <a:gd name="T1" fmla="*/ 0 h 972"/>
                    <a:gd name="T2" fmla="*/ 303 w 1138"/>
                    <a:gd name="T3" fmla="*/ 823 h 972"/>
                    <a:gd name="T4" fmla="*/ 652 w 1138"/>
                    <a:gd name="T5" fmla="*/ 972 h 972"/>
                    <a:gd name="T6" fmla="*/ 1138 w 1138"/>
                    <a:gd name="T7" fmla="*/ 484 h 972"/>
                    <a:gd name="T8" fmla="*/ 654 w 1138"/>
                    <a:gd name="T9" fmla="*/ 0 h 972"/>
                  </a:gdLst>
                  <a:ahLst/>
                  <a:cxnLst>
                    <a:cxn ang="0">
                      <a:pos x="T0" y="T1"/>
                    </a:cxn>
                    <a:cxn ang="0">
                      <a:pos x="T2" y="T3"/>
                    </a:cxn>
                    <a:cxn ang="0">
                      <a:pos x="T4" y="T5"/>
                    </a:cxn>
                    <a:cxn ang="0">
                      <a:pos x="T6" y="T7"/>
                    </a:cxn>
                    <a:cxn ang="0">
                      <a:pos x="T8" y="T9"/>
                    </a:cxn>
                  </a:cxnLst>
                  <a:rect l="0" t="0"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5" name="Google Shape;6114;p54"/>
              <p:cNvGrpSpPr>
                <a:grpSpLocks/>
              </p:cNvGrpSpPr>
              <p:nvPr/>
            </p:nvGrpSpPr>
            <p:grpSpPr bwMode="auto">
              <a:xfrm>
                <a:off x="5233163" y="3764545"/>
                <a:ext cx="31499" cy="26898"/>
                <a:chOff x="5233163" y="3764545"/>
                <a:chExt cx="31499" cy="26898"/>
              </a:xfrm>
            </p:grpSpPr>
            <p:sp>
              <p:nvSpPr>
                <p:cNvPr id="6568" name="Google Shape;6115;p54"/>
                <p:cNvSpPr>
                  <a:spLocks/>
                </p:cNvSpPr>
                <p:nvPr/>
              </p:nvSpPr>
              <p:spPr bwMode="auto">
                <a:xfrm>
                  <a:off x="5233163" y="3764545"/>
                  <a:ext cx="31499" cy="26898"/>
                </a:xfrm>
                <a:custGeom>
                  <a:avLst/>
                  <a:gdLst>
                    <a:gd name="T0" fmla="*/ 2276 w 4005"/>
                    <a:gd name="T1" fmla="*/ 0 h 3420"/>
                    <a:gd name="T2" fmla="*/ 1078 w 4005"/>
                    <a:gd name="T3" fmla="*/ 504 h 3420"/>
                    <a:gd name="T4" fmla="*/ 2287 w 4005"/>
                    <a:gd name="T5" fmla="*/ 3419 h 3420"/>
                    <a:gd name="T6" fmla="*/ 4005 w 4005"/>
                    <a:gd name="T7" fmla="*/ 1714 h 3420"/>
                    <a:gd name="T8" fmla="*/ 2276 w 4005"/>
                    <a:gd name="T9" fmla="*/ 0 h 3420"/>
                  </a:gdLst>
                  <a:ahLst/>
                  <a:cxnLst>
                    <a:cxn ang="0">
                      <a:pos x="T0" y="T1"/>
                    </a:cxn>
                    <a:cxn ang="0">
                      <a:pos x="T2" y="T3"/>
                    </a:cxn>
                    <a:cxn ang="0">
                      <a:pos x="T4" y="T5"/>
                    </a:cxn>
                    <a:cxn ang="0">
                      <a:pos x="T6" y="T7"/>
                    </a:cxn>
                    <a:cxn ang="0">
                      <a:pos x="T8" y="T9"/>
                    </a:cxn>
                  </a:cxnLst>
                  <a:rect l="0" t="0"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69" name="Google Shape;6116;p54"/>
                <p:cNvSpPr>
                  <a:spLocks/>
                </p:cNvSpPr>
                <p:nvPr/>
              </p:nvSpPr>
              <p:spPr bwMode="auto">
                <a:xfrm>
                  <a:off x="5246108" y="3774211"/>
                  <a:ext cx="8856" cy="7590"/>
                </a:xfrm>
                <a:custGeom>
                  <a:avLst/>
                  <a:gdLst>
                    <a:gd name="T0" fmla="*/ 641 w 1126"/>
                    <a:gd name="T1" fmla="*/ 1 h 965"/>
                    <a:gd name="T2" fmla="*/ 303 w 1126"/>
                    <a:gd name="T3" fmla="*/ 823 h 965"/>
                    <a:gd name="T4" fmla="*/ 638 w 1126"/>
                    <a:gd name="T5" fmla="*/ 964 h 965"/>
                    <a:gd name="T6" fmla="*/ 1125 w 1126"/>
                    <a:gd name="T7" fmla="*/ 485 h 965"/>
                    <a:gd name="T8" fmla="*/ 641 w 1126"/>
                    <a:gd name="T9" fmla="*/ 1 h 965"/>
                  </a:gdLst>
                  <a:ahLst/>
                  <a:cxnLst>
                    <a:cxn ang="0">
                      <a:pos x="T0" y="T1"/>
                    </a:cxn>
                    <a:cxn ang="0">
                      <a:pos x="T2" y="T3"/>
                    </a:cxn>
                    <a:cxn ang="0">
                      <a:pos x="T4" y="T5"/>
                    </a:cxn>
                    <a:cxn ang="0">
                      <a:pos x="T6" y="T7"/>
                    </a:cxn>
                    <a:cxn ang="0">
                      <a:pos x="T8" y="T9"/>
                    </a:cxn>
                  </a:cxnLst>
                  <a:rect l="0" t="0"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6" name="Google Shape;6117;p54"/>
              <p:cNvGrpSpPr>
                <a:grpSpLocks/>
              </p:cNvGrpSpPr>
              <p:nvPr/>
            </p:nvGrpSpPr>
            <p:grpSpPr bwMode="auto">
              <a:xfrm>
                <a:off x="5276168" y="3805545"/>
                <a:ext cx="31499" cy="26906"/>
                <a:chOff x="5276168" y="3805545"/>
                <a:chExt cx="31499" cy="26906"/>
              </a:xfrm>
            </p:grpSpPr>
            <p:sp>
              <p:nvSpPr>
                <p:cNvPr id="6566" name="Google Shape;6118;p54"/>
                <p:cNvSpPr>
                  <a:spLocks/>
                </p:cNvSpPr>
                <p:nvPr/>
              </p:nvSpPr>
              <p:spPr bwMode="auto">
                <a:xfrm>
                  <a:off x="5276168" y="3805545"/>
                  <a:ext cx="31499" cy="26906"/>
                </a:xfrm>
                <a:custGeom>
                  <a:avLst/>
                  <a:gdLst>
                    <a:gd name="T0" fmla="*/ 2281 w 4005"/>
                    <a:gd name="T1" fmla="*/ 1 h 3421"/>
                    <a:gd name="T2" fmla="*/ 1077 w 4005"/>
                    <a:gd name="T3" fmla="*/ 505 h 3421"/>
                    <a:gd name="T4" fmla="*/ 2287 w 4005"/>
                    <a:gd name="T5" fmla="*/ 3420 h 3421"/>
                    <a:gd name="T6" fmla="*/ 4005 w 4005"/>
                    <a:gd name="T7" fmla="*/ 1714 h 3421"/>
                    <a:gd name="T8" fmla="*/ 2281 w 4005"/>
                    <a:gd name="T9" fmla="*/ 1 h 3421"/>
                  </a:gdLst>
                  <a:ahLst/>
                  <a:cxnLst>
                    <a:cxn ang="0">
                      <a:pos x="T0" y="T1"/>
                    </a:cxn>
                    <a:cxn ang="0">
                      <a:pos x="T2" y="T3"/>
                    </a:cxn>
                    <a:cxn ang="0">
                      <a:pos x="T4" y="T5"/>
                    </a:cxn>
                    <a:cxn ang="0">
                      <a:pos x="T6" y="T7"/>
                    </a:cxn>
                    <a:cxn ang="0">
                      <a:pos x="T8" y="T9"/>
                    </a:cxn>
                  </a:cxnLst>
                  <a:rect l="0" t="0"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67" name="Google Shape;6119;p54"/>
                <p:cNvSpPr>
                  <a:spLocks/>
                </p:cNvSpPr>
                <p:nvPr/>
              </p:nvSpPr>
              <p:spPr bwMode="auto">
                <a:xfrm>
                  <a:off x="5289106" y="3815219"/>
                  <a:ext cx="8856" cy="7605"/>
                </a:xfrm>
                <a:custGeom>
                  <a:avLst/>
                  <a:gdLst>
                    <a:gd name="T0" fmla="*/ 642 w 1126"/>
                    <a:gd name="T1" fmla="*/ 1 h 967"/>
                    <a:gd name="T2" fmla="*/ 303 w 1126"/>
                    <a:gd name="T3" fmla="*/ 823 h 967"/>
                    <a:gd name="T4" fmla="*/ 644 w 1126"/>
                    <a:gd name="T5" fmla="*/ 967 h 967"/>
                    <a:gd name="T6" fmla="*/ 1126 w 1126"/>
                    <a:gd name="T7" fmla="*/ 484 h 967"/>
                    <a:gd name="T8" fmla="*/ 642 w 1126"/>
                    <a:gd name="T9" fmla="*/ 1 h 967"/>
                  </a:gdLst>
                  <a:ahLst/>
                  <a:cxnLst>
                    <a:cxn ang="0">
                      <a:pos x="T0" y="T1"/>
                    </a:cxn>
                    <a:cxn ang="0">
                      <a:pos x="T2" y="T3"/>
                    </a:cxn>
                    <a:cxn ang="0">
                      <a:pos x="T4" y="T5"/>
                    </a:cxn>
                    <a:cxn ang="0">
                      <a:pos x="T6" y="T7"/>
                    </a:cxn>
                    <a:cxn ang="0">
                      <a:pos x="T8" y="T9"/>
                    </a:cxn>
                  </a:cxnLst>
                  <a:rect l="0" t="0"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7" name="Google Shape;6120;p54"/>
              <p:cNvGrpSpPr>
                <a:grpSpLocks/>
              </p:cNvGrpSpPr>
              <p:nvPr/>
            </p:nvGrpSpPr>
            <p:grpSpPr bwMode="auto">
              <a:xfrm>
                <a:off x="5294053" y="3851933"/>
                <a:ext cx="31405" cy="26945"/>
                <a:chOff x="5294053" y="3851933"/>
                <a:chExt cx="31405" cy="26945"/>
              </a:xfrm>
            </p:grpSpPr>
            <p:sp>
              <p:nvSpPr>
                <p:cNvPr id="6564" name="Google Shape;6121;p54"/>
                <p:cNvSpPr>
                  <a:spLocks/>
                </p:cNvSpPr>
                <p:nvPr/>
              </p:nvSpPr>
              <p:spPr bwMode="auto">
                <a:xfrm>
                  <a:off x="5294053" y="3851933"/>
                  <a:ext cx="31405" cy="26945"/>
                </a:xfrm>
                <a:custGeom>
                  <a:avLst/>
                  <a:gdLst>
                    <a:gd name="T0" fmla="*/ 2273 w 3993"/>
                    <a:gd name="T1" fmla="*/ 1 h 3426"/>
                    <a:gd name="T2" fmla="*/ 1077 w 3993"/>
                    <a:gd name="T3" fmla="*/ 510 h 3426"/>
                    <a:gd name="T4" fmla="*/ 2287 w 3993"/>
                    <a:gd name="T5" fmla="*/ 3425 h 3426"/>
                    <a:gd name="T6" fmla="*/ 3993 w 3993"/>
                    <a:gd name="T7" fmla="*/ 1720 h 3426"/>
                    <a:gd name="T8" fmla="*/ 2273 w 3993"/>
                    <a:gd name="T9" fmla="*/ 1 h 3426"/>
                  </a:gdLst>
                  <a:ahLst/>
                  <a:cxnLst>
                    <a:cxn ang="0">
                      <a:pos x="T0" y="T1"/>
                    </a:cxn>
                    <a:cxn ang="0">
                      <a:pos x="T2" y="T3"/>
                    </a:cxn>
                    <a:cxn ang="0">
                      <a:pos x="T4" y="T5"/>
                    </a:cxn>
                    <a:cxn ang="0">
                      <a:pos x="T6" y="T7"/>
                    </a:cxn>
                    <a:cxn ang="0">
                      <a:pos x="T8" y="T9"/>
                    </a:cxn>
                  </a:cxnLst>
                  <a:rect l="0" t="0"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65" name="Google Shape;6122;p54"/>
                <p:cNvSpPr>
                  <a:spLocks/>
                </p:cNvSpPr>
                <p:nvPr/>
              </p:nvSpPr>
              <p:spPr bwMode="auto">
                <a:xfrm>
                  <a:off x="5308234" y="3861552"/>
                  <a:ext cx="7621" cy="7621"/>
                </a:xfrm>
                <a:custGeom>
                  <a:avLst/>
                  <a:gdLst>
                    <a:gd name="T0" fmla="*/ 484 w 969"/>
                    <a:gd name="T1" fmla="*/ 1 h 969"/>
                    <a:gd name="T2" fmla="*/ 0 w 969"/>
                    <a:gd name="T3" fmla="*/ 485 h 969"/>
                    <a:gd name="T4" fmla="*/ 484 w 969"/>
                    <a:gd name="T5" fmla="*/ 968 h 969"/>
                    <a:gd name="T6" fmla="*/ 968 w 969"/>
                    <a:gd name="T7" fmla="*/ 485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8" name="Google Shape;6123;p54"/>
              <p:cNvGrpSpPr>
                <a:grpSpLocks/>
              </p:cNvGrpSpPr>
              <p:nvPr/>
            </p:nvGrpSpPr>
            <p:grpSpPr bwMode="auto">
              <a:xfrm>
                <a:off x="5341723" y="3851902"/>
                <a:ext cx="31405" cy="26977"/>
                <a:chOff x="5341723" y="3851902"/>
                <a:chExt cx="31405" cy="26977"/>
              </a:xfrm>
            </p:grpSpPr>
            <p:sp>
              <p:nvSpPr>
                <p:cNvPr id="6562" name="Google Shape;6124;p54"/>
                <p:cNvSpPr>
                  <a:spLocks/>
                </p:cNvSpPr>
                <p:nvPr/>
              </p:nvSpPr>
              <p:spPr bwMode="auto">
                <a:xfrm>
                  <a:off x="5341723" y="3851902"/>
                  <a:ext cx="31405" cy="26977"/>
                </a:xfrm>
                <a:custGeom>
                  <a:avLst/>
                  <a:gdLst>
                    <a:gd name="T0" fmla="*/ 2266 w 3993"/>
                    <a:gd name="T1" fmla="*/ 1 h 3430"/>
                    <a:gd name="T2" fmla="*/ 1077 w 3993"/>
                    <a:gd name="T3" fmla="*/ 502 h 3430"/>
                    <a:gd name="T4" fmla="*/ 2287 w 3993"/>
                    <a:gd name="T5" fmla="*/ 3429 h 3430"/>
                    <a:gd name="T6" fmla="*/ 3992 w 3993"/>
                    <a:gd name="T7" fmla="*/ 1724 h 3430"/>
                    <a:gd name="T8" fmla="*/ 2266 w 3993"/>
                    <a:gd name="T9" fmla="*/ 1 h 3430"/>
                  </a:gdLst>
                  <a:ahLst/>
                  <a:cxnLst>
                    <a:cxn ang="0">
                      <a:pos x="T0" y="T1"/>
                    </a:cxn>
                    <a:cxn ang="0">
                      <a:pos x="T2" y="T3"/>
                    </a:cxn>
                    <a:cxn ang="0">
                      <a:pos x="T4" y="T5"/>
                    </a:cxn>
                    <a:cxn ang="0">
                      <a:pos x="T6" y="T7"/>
                    </a:cxn>
                    <a:cxn ang="0">
                      <a:pos x="T8" y="T9"/>
                    </a:cxn>
                  </a:cxnLst>
                  <a:rect l="0" t="0"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63" name="Google Shape;6125;p54"/>
                <p:cNvSpPr>
                  <a:spLocks/>
                </p:cNvSpPr>
                <p:nvPr/>
              </p:nvSpPr>
              <p:spPr bwMode="auto">
                <a:xfrm>
                  <a:off x="5354567" y="3861647"/>
                  <a:ext cx="8950" cy="7590"/>
                </a:xfrm>
                <a:custGeom>
                  <a:avLst/>
                  <a:gdLst>
                    <a:gd name="T0" fmla="*/ 654 w 1138"/>
                    <a:gd name="T1" fmla="*/ 1 h 965"/>
                    <a:gd name="T2" fmla="*/ 303 w 1138"/>
                    <a:gd name="T3" fmla="*/ 823 h 965"/>
                    <a:gd name="T4" fmla="*/ 646 w 1138"/>
                    <a:gd name="T5" fmla="*/ 964 h 965"/>
                    <a:gd name="T6" fmla="*/ 1138 w 1138"/>
                    <a:gd name="T7" fmla="*/ 485 h 965"/>
                    <a:gd name="T8" fmla="*/ 654 w 1138"/>
                    <a:gd name="T9" fmla="*/ 1 h 965"/>
                  </a:gdLst>
                  <a:ahLst/>
                  <a:cxnLst>
                    <a:cxn ang="0">
                      <a:pos x="T0" y="T1"/>
                    </a:cxn>
                    <a:cxn ang="0">
                      <a:pos x="T2" y="T3"/>
                    </a:cxn>
                    <a:cxn ang="0">
                      <a:pos x="T4" y="T5"/>
                    </a:cxn>
                    <a:cxn ang="0">
                      <a:pos x="T6" y="T7"/>
                    </a:cxn>
                    <a:cxn ang="0">
                      <a:pos x="T8" y="T9"/>
                    </a:cxn>
                  </a:cxnLst>
                  <a:rect l="0" t="0"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19" name="Google Shape;6126;p54"/>
              <p:cNvGrpSpPr>
                <a:grpSpLocks/>
              </p:cNvGrpSpPr>
              <p:nvPr/>
            </p:nvGrpSpPr>
            <p:grpSpPr bwMode="auto">
              <a:xfrm>
                <a:off x="5054871" y="3507855"/>
                <a:ext cx="31405" cy="26993"/>
                <a:chOff x="5054871" y="3507855"/>
                <a:chExt cx="31405" cy="26993"/>
              </a:xfrm>
            </p:grpSpPr>
            <p:sp>
              <p:nvSpPr>
                <p:cNvPr id="6560" name="Google Shape;6127;p54"/>
                <p:cNvSpPr>
                  <a:spLocks/>
                </p:cNvSpPr>
                <p:nvPr/>
              </p:nvSpPr>
              <p:spPr bwMode="auto">
                <a:xfrm>
                  <a:off x="5054871" y="3507855"/>
                  <a:ext cx="31405" cy="26993"/>
                </a:xfrm>
                <a:custGeom>
                  <a:avLst/>
                  <a:gdLst>
                    <a:gd name="T0" fmla="*/ 2273 w 3993"/>
                    <a:gd name="T1" fmla="*/ 0 h 3432"/>
                    <a:gd name="T2" fmla="*/ 1077 w 3993"/>
                    <a:gd name="T3" fmla="*/ 504 h 3432"/>
                    <a:gd name="T4" fmla="*/ 2287 w 3993"/>
                    <a:gd name="T5" fmla="*/ 3431 h 3432"/>
                    <a:gd name="T6" fmla="*/ 3993 w 3993"/>
                    <a:gd name="T7" fmla="*/ 1714 h 3432"/>
                    <a:gd name="T8" fmla="*/ 2273 w 3993"/>
                    <a:gd name="T9" fmla="*/ 0 h 3432"/>
                  </a:gdLst>
                  <a:ahLst/>
                  <a:cxnLst>
                    <a:cxn ang="0">
                      <a:pos x="T0" y="T1"/>
                    </a:cxn>
                    <a:cxn ang="0">
                      <a:pos x="T2" y="T3"/>
                    </a:cxn>
                    <a:cxn ang="0">
                      <a:pos x="T4" y="T5"/>
                    </a:cxn>
                    <a:cxn ang="0">
                      <a:pos x="T6" y="T7"/>
                    </a:cxn>
                    <a:cxn ang="0">
                      <a:pos x="T8" y="T9"/>
                    </a:cxn>
                  </a:cxnLst>
                  <a:rect l="0" t="0"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61" name="Google Shape;6128;p54"/>
                <p:cNvSpPr>
                  <a:spLocks/>
                </p:cNvSpPr>
                <p:nvPr/>
              </p:nvSpPr>
              <p:spPr bwMode="auto">
                <a:xfrm>
                  <a:off x="5067715" y="3517521"/>
                  <a:ext cx="8950" cy="7605"/>
                </a:xfrm>
                <a:custGeom>
                  <a:avLst/>
                  <a:gdLst>
                    <a:gd name="T0" fmla="*/ 654 w 1138"/>
                    <a:gd name="T1" fmla="*/ 1 h 967"/>
                    <a:gd name="T2" fmla="*/ 315 w 1138"/>
                    <a:gd name="T3" fmla="*/ 823 h 967"/>
                    <a:gd name="T4" fmla="*/ 656 w 1138"/>
                    <a:gd name="T5" fmla="*/ 967 h 967"/>
                    <a:gd name="T6" fmla="*/ 1138 w 1138"/>
                    <a:gd name="T7" fmla="*/ 485 h 967"/>
                    <a:gd name="T8" fmla="*/ 654 w 1138"/>
                    <a:gd name="T9" fmla="*/ 1 h 967"/>
                  </a:gdLst>
                  <a:ahLst/>
                  <a:cxnLst>
                    <a:cxn ang="0">
                      <a:pos x="T0" y="T1"/>
                    </a:cxn>
                    <a:cxn ang="0">
                      <a:pos x="T2" y="T3"/>
                    </a:cxn>
                    <a:cxn ang="0">
                      <a:pos x="T4" y="T5"/>
                    </a:cxn>
                    <a:cxn ang="0">
                      <a:pos x="T6" y="T7"/>
                    </a:cxn>
                    <a:cxn ang="0">
                      <a:pos x="T8" y="T9"/>
                    </a:cxn>
                  </a:cxnLst>
                  <a:rect l="0" t="0"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20" name="Google Shape;6129;p54"/>
              <p:cNvGrpSpPr>
                <a:grpSpLocks/>
              </p:cNvGrpSpPr>
              <p:nvPr/>
            </p:nvGrpSpPr>
            <p:grpSpPr bwMode="auto">
              <a:xfrm>
                <a:off x="4876579" y="3675325"/>
                <a:ext cx="31405" cy="26969"/>
                <a:chOff x="4876579" y="3675325"/>
                <a:chExt cx="31405" cy="26969"/>
              </a:xfrm>
            </p:grpSpPr>
            <p:sp>
              <p:nvSpPr>
                <p:cNvPr id="6558" name="Google Shape;6130;p54"/>
                <p:cNvSpPr>
                  <a:spLocks/>
                </p:cNvSpPr>
                <p:nvPr/>
              </p:nvSpPr>
              <p:spPr bwMode="auto">
                <a:xfrm>
                  <a:off x="4876579" y="3675325"/>
                  <a:ext cx="31405" cy="26969"/>
                </a:xfrm>
                <a:custGeom>
                  <a:avLst/>
                  <a:gdLst>
                    <a:gd name="T0" fmla="*/ 2266 w 3993"/>
                    <a:gd name="T1" fmla="*/ 0 h 3429"/>
                    <a:gd name="T2" fmla="*/ 1077 w 3993"/>
                    <a:gd name="T3" fmla="*/ 501 h 3429"/>
                    <a:gd name="T4" fmla="*/ 2287 w 3993"/>
                    <a:gd name="T5" fmla="*/ 3429 h 3429"/>
                    <a:gd name="T6" fmla="*/ 3992 w 3993"/>
                    <a:gd name="T7" fmla="*/ 1723 h 3429"/>
                    <a:gd name="T8" fmla="*/ 2266 w 3993"/>
                    <a:gd name="T9" fmla="*/ 0 h 3429"/>
                  </a:gdLst>
                  <a:ahLst/>
                  <a:cxnLst>
                    <a:cxn ang="0">
                      <a:pos x="T0" y="T1"/>
                    </a:cxn>
                    <a:cxn ang="0">
                      <a:pos x="T2" y="T3"/>
                    </a:cxn>
                    <a:cxn ang="0">
                      <a:pos x="T4" y="T5"/>
                    </a:cxn>
                    <a:cxn ang="0">
                      <a:pos x="T6" y="T7"/>
                    </a:cxn>
                    <a:cxn ang="0">
                      <a:pos x="T8" y="T9"/>
                    </a:cxn>
                  </a:cxnLst>
                  <a:rect l="0" t="0"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59" name="Google Shape;6131;p54"/>
                <p:cNvSpPr>
                  <a:spLocks/>
                </p:cNvSpPr>
                <p:nvPr/>
              </p:nvSpPr>
              <p:spPr bwMode="auto">
                <a:xfrm>
                  <a:off x="4889517" y="3684975"/>
                  <a:ext cx="8856" cy="7676"/>
                </a:xfrm>
                <a:custGeom>
                  <a:avLst/>
                  <a:gdLst>
                    <a:gd name="T0" fmla="*/ 642 w 1126"/>
                    <a:gd name="T1" fmla="*/ 0 h 976"/>
                    <a:gd name="T2" fmla="*/ 303 w 1126"/>
                    <a:gd name="T3" fmla="*/ 835 h 976"/>
                    <a:gd name="T4" fmla="*/ 638 w 1126"/>
                    <a:gd name="T5" fmla="*/ 976 h 976"/>
                    <a:gd name="T6" fmla="*/ 1125 w 1126"/>
                    <a:gd name="T7" fmla="*/ 496 h 976"/>
                    <a:gd name="T8" fmla="*/ 642 w 1126"/>
                    <a:gd name="T9" fmla="*/ 0 h 976"/>
                  </a:gdLst>
                  <a:ahLst/>
                  <a:cxnLst>
                    <a:cxn ang="0">
                      <a:pos x="T0" y="T1"/>
                    </a:cxn>
                    <a:cxn ang="0">
                      <a:pos x="T2" y="T3"/>
                    </a:cxn>
                    <a:cxn ang="0">
                      <a:pos x="T4" y="T5"/>
                    </a:cxn>
                    <a:cxn ang="0">
                      <a:pos x="T6" y="T7"/>
                    </a:cxn>
                    <a:cxn ang="0">
                      <a:pos x="T8" y="T9"/>
                    </a:cxn>
                  </a:cxnLst>
                  <a:rect l="0" t="0"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21" name="Google Shape;6132;p54"/>
              <p:cNvGrpSpPr>
                <a:grpSpLocks/>
              </p:cNvGrpSpPr>
              <p:nvPr/>
            </p:nvGrpSpPr>
            <p:grpSpPr bwMode="auto">
              <a:xfrm>
                <a:off x="4842233" y="3688333"/>
                <a:ext cx="31405" cy="26993"/>
                <a:chOff x="4842233" y="3688333"/>
                <a:chExt cx="31405" cy="26993"/>
              </a:xfrm>
            </p:grpSpPr>
            <p:sp>
              <p:nvSpPr>
                <p:cNvPr id="6556" name="Google Shape;6133;p54"/>
                <p:cNvSpPr>
                  <a:spLocks/>
                </p:cNvSpPr>
                <p:nvPr/>
              </p:nvSpPr>
              <p:spPr bwMode="auto">
                <a:xfrm>
                  <a:off x="4842233" y="3688333"/>
                  <a:ext cx="31405" cy="26993"/>
                </a:xfrm>
                <a:custGeom>
                  <a:avLst/>
                  <a:gdLst>
                    <a:gd name="T0" fmla="*/ 2273 w 3993"/>
                    <a:gd name="T1" fmla="*/ 1 h 3432"/>
                    <a:gd name="T2" fmla="*/ 1077 w 3993"/>
                    <a:gd name="T3" fmla="*/ 505 h 3432"/>
                    <a:gd name="T4" fmla="*/ 2287 w 3993"/>
                    <a:gd name="T5" fmla="*/ 3432 h 3432"/>
                    <a:gd name="T6" fmla="*/ 3992 w 3993"/>
                    <a:gd name="T7" fmla="*/ 1714 h 3432"/>
                    <a:gd name="T8" fmla="*/ 2273 w 3993"/>
                    <a:gd name="T9" fmla="*/ 1 h 3432"/>
                  </a:gdLst>
                  <a:ahLst/>
                  <a:cxnLst>
                    <a:cxn ang="0">
                      <a:pos x="T0" y="T1"/>
                    </a:cxn>
                    <a:cxn ang="0">
                      <a:pos x="T2" y="T3"/>
                    </a:cxn>
                    <a:cxn ang="0">
                      <a:pos x="T4" y="T5"/>
                    </a:cxn>
                    <a:cxn ang="0">
                      <a:pos x="T6" y="T7"/>
                    </a:cxn>
                    <a:cxn ang="0">
                      <a:pos x="T8" y="T9"/>
                    </a:cxn>
                  </a:cxnLst>
                  <a:rect l="0" t="0"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57" name="Google Shape;6134;p54"/>
                <p:cNvSpPr>
                  <a:spLocks/>
                </p:cNvSpPr>
                <p:nvPr/>
              </p:nvSpPr>
              <p:spPr bwMode="auto">
                <a:xfrm>
                  <a:off x="4855076" y="3698094"/>
                  <a:ext cx="8856" cy="7590"/>
                </a:xfrm>
                <a:custGeom>
                  <a:avLst/>
                  <a:gdLst>
                    <a:gd name="T0" fmla="*/ 664 w 1126"/>
                    <a:gd name="T1" fmla="*/ 1 h 965"/>
                    <a:gd name="T2" fmla="*/ 641 w 1126"/>
                    <a:gd name="T3" fmla="*/ 1 h 965"/>
                    <a:gd name="T4" fmla="*/ 303 w 1126"/>
                    <a:gd name="T5" fmla="*/ 824 h 965"/>
                    <a:gd name="T6" fmla="*/ 638 w 1126"/>
                    <a:gd name="T7" fmla="*/ 965 h 965"/>
                    <a:gd name="T8" fmla="*/ 1125 w 1126"/>
                    <a:gd name="T9" fmla="*/ 485 h 965"/>
                    <a:gd name="T10" fmla="*/ 664 w 1126"/>
                    <a:gd name="T11" fmla="*/ 1 h 965"/>
                  </a:gdLst>
                  <a:ahLst/>
                  <a:cxnLst>
                    <a:cxn ang="0">
                      <a:pos x="T0" y="T1"/>
                    </a:cxn>
                    <a:cxn ang="0">
                      <a:pos x="T2" y="T3"/>
                    </a:cxn>
                    <a:cxn ang="0">
                      <a:pos x="T4" y="T5"/>
                    </a:cxn>
                    <a:cxn ang="0">
                      <a:pos x="T6" y="T7"/>
                    </a:cxn>
                    <a:cxn ang="0">
                      <a:pos x="T8" y="T9"/>
                    </a:cxn>
                    <a:cxn ang="0">
                      <a:pos x="T10" y="T11"/>
                    </a:cxn>
                  </a:cxnLst>
                  <a:rect l="0" t="0"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22" name="Google Shape;6135;p54"/>
              <p:cNvGrpSpPr>
                <a:grpSpLocks/>
              </p:cNvGrpSpPr>
              <p:nvPr/>
            </p:nvGrpSpPr>
            <p:grpSpPr bwMode="auto">
              <a:xfrm>
                <a:off x="5187876" y="3608032"/>
                <a:ext cx="31405" cy="27001"/>
                <a:chOff x="5187876" y="3608032"/>
                <a:chExt cx="31405" cy="27001"/>
              </a:xfrm>
            </p:grpSpPr>
            <p:sp>
              <p:nvSpPr>
                <p:cNvPr id="6554" name="Google Shape;6136;p54"/>
                <p:cNvSpPr>
                  <a:spLocks/>
                </p:cNvSpPr>
                <p:nvPr/>
              </p:nvSpPr>
              <p:spPr bwMode="auto">
                <a:xfrm>
                  <a:off x="5187876" y="3608032"/>
                  <a:ext cx="31405" cy="27001"/>
                </a:xfrm>
                <a:custGeom>
                  <a:avLst/>
                  <a:gdLst>
                    <a:gd name="T0" fmla="*/ 2273 w 3993"/>
                    <a:gd name="T1" fmla="*/ 1 h 3433"/>
                    <a:gd name="T2" fmla="*/ 1077 w 3993"/>
                    <a:gd name="T3" fmla="*/ 505 h 3433"/>
                    <a:gd name="T4" fmla="*/ 2287 w 3993"/>
                    <a:gd name="T5" fmla="*/ 3432 h 3433"/>
                    <a:gd name="T6" fmla="*/ 3993 w 3993"/>
                    <a:gd name="T7" fmla="*/ 1715 h 3433"/>
                    <a:gd name="T8" fmla="*/ 2273 w 3993"/>
                    <a:gd name="T9" fmla="*/ 1 h 3433"/>
                  </a:gdLst>
                  <a:ahLst/>
                  <a:cxnLst>
                    <a:cxn ang="0">
                      <a:pos x="T0" y="T1"/>
                    </a:cxn>
                    <a:cxn ang="0">
                      <a:pos x="T2" y="T3"/>
                    </a:cxn>
                    <a:cxn ang="0">
                      <a:pos x="T4" y="T5"/>
                    </a:cxn>
                    <a:cxn ang="0">
                      <a:pos x="T6" y="T7"/>
                    </a:cxn>
                    <a:cxn ang="0">
                      <a:pos x="T8" y="T9"/>
                    </a:cxn>
                  </a:cxnLst>
                  <a:rect l="0" t="0"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55" name="Google Shape;6137;p54"/>
                <p:cNvSpPr>
                  <a:spLocks/>
                </p:cNvSpPr>
                <p:nvPr/>
              </p:nvSpPr>
              <p:spPr bwMode="auto">
                <a:xfrm>
                  <a:off x="5202057" y="3617706"/>
                  <a:ext cx="7621" cy="7621"/>
                </a:xfrm>
                <a:custGeom>
                  <a:avLst/>
                  <a:gdLst>
                    <a:gd name="T0" fmla="*/ 484 w 969"/>
                    <a:gd name="T1" fmla="*/ 1 h 969"/>
                    <a:gd name="T2" fmla="*/ 0 w 969"/>
                    <a:gd name="T3" fmla="*/ 485 h 969"/>
                    <a:gd name="T4" fmla="*/ 484 w 969"/>
                    <a:gd name="T5" fmla="*/ 968 h 969"/>
                    <a:gd name="T6" fmla="*/ 968 w 969"/>
                    <a:gd name="T7" fmla="*/ 485 h 969"/>
                    <a:gd name="T8" fmla="*/ 484 w 969"/>
                    <a:gd name="T9" fmla="*/ 1 h 969"/>
                  </a:gdLst>
                  <a:ahLst/>
                  <a:cxnLst>
                    <a:cxn ang="0">
                      <a:pos x="T0" y="T1"/>
                    </a:cxn>
                    <a:cxn ang="0">
                      <a:pos x="T2" y="T3"/>
                    </a:cxn>
                    <a:cxn ang="0">
                      <a:pos x="T4" y="T5"/>
                    </a:cxn>
                    <a:cxn ang="0">
                      <a:pos x="T6" y="T7"/>
                    </a:cxn>
                    <a:cxn ang="0">
                      <a:pos x="T8" y="T9"/>
                    </a:cxn>
                  </a:cxnLst>
                  <a:rect l="0" t="0"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6423" name="Google Shape;6138;p54"/>
              <p:cNvSpPr>
                <a:spLocks/>
              </p:cNvSpPr>
              <p:nvPr/>
            </p:nvSpPr>
            <p:spPr bwMode="auto">
              <a:xfrm>
                <a:off x="5142589" y="3410030"/>
                <a:ext cx="42542" cy="36525"/>
              </a:xfrm>
              <a:custGeom>
                <a:avLst/>
                <a:gdLst>
                  <a:gd name="T0" fmla="*/ 3085 w 5409"/>
                  <a:gd name="T1" fmla="*/ 1 h 4644"/>
                  <a:gd name="T2" fmla="*/ 1465 w 5409"/>
                  <a:gd name="T3" fmla="*/ 688 h 4644"/>
                  <a:gd name="T4" fmla="*/ 3098 w 5409"/>
                  <a:gd name="T5" fmla="*/ 4644 h 4644"/>
                  <a:gd name="T6" fmla="*/ 5408 w 5409"/>
                  <a:gd name="T7" fmla="*/ 2321 h 4644"/>
                  <a:gd name="T8" fmla="*/ 3085 w 5409"/>
                  <a:gd name="T9" fmla="*/ 1 h 4644"/>
                </a:gdLst>
                <a:ahLst/>
                <a:cxnLst>
                  <a:cxn ang="0">
                    <a:pos x="T0" y="T1"/>
                  </a:cxn>
                  <a:cxn ang="0">
                    <a:pos x="T2" y="T3"/>
                  </a:cxn>
                  <a:cxn ang="0">
                    <a:pos x="T4" y="T5"/>
                  </a:cxn>
                  <a:cxn ang="0">
                    <a:pos x="T6" y="T7"/>
                  </a:cxn>
                  <a:cxn ang="0">
                    <a:pos x="T8" y="T9"/>
                  </a:cxn>
                </a:cxnLst>
                <a:rect l="0" t="0"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24" name="Google Shape;6139;p54"/>
              <p:cNvSpPr>
                <a:spLocks/>
              </p:cNvSpPr>
              <p:nvPr/>
            </p:nvSpPr>
            <p:spPr bwMode="auto">
              <a:xfrm>
                <a:off x="5158382" y="3419720"/>
                <a:ext cx="17138" cy="17130"/>
              </a:xfrm>
              <a:custGeom>
                <a:avLst/>
                <a:gdLst>
                  <a:gd name="T0" fmla="*/ 1090 w 2179"/>
                  <a:gd name="T1" fmla="*/ 0 h 2178"/>
                  <a:gd name="T2" fmla="*/ 1 w 2179"/>
                  <a:gd name="T3" fmla="*/ 1089 h 2178"/>
                  <a:gd name="T4" fmla="*/ 1090 w 2179"/>
                  <a:gd name="T5" fmla="*/ 2178 h 2178"/>
                  <a:gd name="T6" fmla="*/ 2178 w 2179"/>
                  <a:gd name="T7" fmla="*/ 1089 h 2178"/>
                  <a:gd name="T8" fmla="*/ 1090 w 2179"/>
                  <a:gd name="T9" fmla="*/ 0 h 2178"/>
                </a:gdLst>
                <a:ahLst/>
                <a:cxnLst>
                  <a:cxn ang="0">
                    <a:pos x="T0" y="T1"/>
                  </a:cxn>
                  <a:cxn ang="0">
                    <a:pos x="T2" y="T3"/>
                  </a:cxn>
                  <a:cxn ang="0">
                    <a:pos x="T4" y="T5"/>
                  </a:cxn>
                  <a:cxn ang="0">
                    <a:pos x="T6" y="T7"/>
                  </a:cxn>
                  <a:cxn ang="0">
                    <a:pos x="T8" y="T9"/>
                  </a:cxn>
                </a:cxnLst>
                <a:rect l="0" t="0"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425" name="Google Shape;6140;p54"/>
              <p:cNvGrpSpPr>
                <a:grpSpLocks/>
              </p:cNvGrpSpPr>
              <p:nvPr/>
            </p:nvGrpSpPr>
            <p:grpSpPr bwMode="auto">
              <a:xfrm>
                <a:off x="5269224" y="3304167"/>
                <a:ext cx="40253" cy="34402"/>
                <a:chOff x="5269224" y="3304167"/>
                <a:chExt cx="40253" cy="34402"/>
              </a:xfrm>
            </p:grpSpPr>
            <p:sp>
              <p:nvSpPr>
                <p:cNvPr id="6552" name="Google Shape;6141;p54"/>
                <p:cNvSpPr>
                  <a:spLocks/>
                </p:cNvSpPr>
                <p:nvPr/>
              </p:nvSpPr>
              <p:spPr bwMode="auto">
                <a:xfrm>
                  <a:off x="5269224" y="3304167"/>
                  <a:ext cx="40253" cy="34402"/>
                </a:xfrm>
                <a:custGeom>
                  <a:avLst/>
                  <a:gdLst>
                    <a:gd name="T0" fmla="*/ 2915 w 5118"/>
                    <a:gd name="T1" fmla="*/ 0 h 4374"/>
                    <a:gd name="T2" fmla="*/ 1380 w 5118"/>
                    <a:gd name="T3" fmla="*/ 648 h 4374"/>
                    <a:gd name="T4" fmla="*/ 2928 w 5118"/>
                    <a:gd name="T5" fmla="*/ 4374 h 4374"/>
                    <a:gd name="T6" fmla="*/ 5118 w 5118"/>
                    <a:gd name="T7" fmla="*/ 2184 h 4374"/>
                    <a:gd name="T8" fmla="*/ 2915 w 5118"/>
                    <a:gd name="T9" fmla="*/ 0 h 4374"/>
                  </a:gdLst>
                  <a:ahLst/>
                  <a:cxnLst>
                    <a:cxn ang="0">
                      <a:pos x="T0" y="T1"/>
                    </a:cxn>
                    <a:cxn ang="0">
                      <a:pos x="T2" y="T3"/>
                    </a:cxn>
                    <a:cxn ang="0">
                      <a:pos x="T4" y="T5"/>
                    </a:cxn>
                    <a:cxn ang="0">
                      <a:pos x="T6" y="T7"/>
                    </a:cxn>
                    <a:cxn ang="0">
                      <a:pos x="T8" y="T9"/>
                    </a:cxn>
                  </a:cxnLst>
                  <a:rect l="0" t="0"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53" name="Google Shape;6142;p54"/>
                <p:cNvSpPr>
                  <a:spLocks/>
                </p:cNvSpPr>
                <p:nvPr/>
              </p:nvSpPr>
              <p:spPr bwMode="auto">
                <a:xfrm>
                  <a:off x="5284639" y="3313826"/>
                  <a:ext cx="15132" cy="15140"/>
                </a:xfrm>
                <a:custGeom>
                  <a:avLst/>
                  <a:gdLst>
                    <a:gd name="T0" fmla="*/ 968 w 1924"/>
                    <a:gd name="T1" fmla="*/ 1 h 1925"/>
                    <a:gd name="T2" fmla="*/ 0 w 1924"/>
                    <a:gd name="T3" fmla="*/ 956 h 1925"/>
                    <a:gd name="T4" fmla="*/ 968 w 1924"/>
                    <a:gd name="T5" fmla="*/ 1924 h 1925"/>
                    <a:gd name="T6" fmla="*/ 1924 w 1924"/>
                    <a:gd name="T7" fmla="*/ 956 h 1925"/>
                    <a:gd name="T8" fmla="*/ 968 w 1924"/>
                    <a:gd name="T9" fmla="*/ 1 h 1925"/>
                  </a:gdLst>
                  <a:ahLst/>
                  <a:cxnLst>
                    <a:cxn ang="0">
                      <a:pos x="T0" y="T1"/>
                    </a:cxn>
                    <a:cxn ang="0">
                      <a:pos x="T2" y="T3"/>
                    </a:cxn>
                    <a:cxn ang="0">
                      <a:pos x="T4" y="T5"/>
                    </a:cxn>
                    <a:cxn ang="0">
                      <a:pos x="T6" y="T7"/>
                    </a:cxn>
                    <a:cxn ang="0">
                      <a:pos x="T8" y="T9"/>
                    </a:cxn>
                  </a:cxnLst>
                  <a:rect l="0" t="0"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26" name="Google Shape;6143;p54"/>
              <p:cNvGrpSpPr>
                <a:grpSpLocks/>
              </p:cNvGrpSpPr>
              <p:nvPr/>
            </p:nvGrpSpPr>
            <p:grpSpPr bwMode="auto">
              <a:xfrm>
                <a:off x="5327354" y="3476615"/>
                <a:ext cx="49864" cy="42723"/>
                <a:chOff x="5327354" y="3476615"/>
                <a:chExt cx="49864" cy="42723"/>
              </a:xfrm>
            </p:grpSpPr>
            <p:sp>
              <p:nvSpPr>
                <p:cNvPr id="6550" name="Google Shape;6144;p54"/>
                <p:cNvSpPr>
                  <a:spLocks/>
                </p:cNvSpPr>
                <p:nvPr/>
              </p:nvSpPr>
              <p:spPr bwMode="auto">
                <a:xfrm>
                  <a:off x="5327354" y="3476615"/>
                  <a:ext cx="49864" cy="42723"/>
                </a:xfrm>
                <a:custGeom>
                  <a:avLst/>
                  <a:gdLst>
                    <a:gd name="T0" fmla="*/ 3602 w 6340"/>
                    <a:gd name="T1" fmla="*/ 1 h 5432"/>
                    <a:gd name="T2" fmla="*/ 1706 w 6340"/>
                    <a:gd name="T3" fmla="*/ 799 h 5432"/>
                    <a:gd name="T4" fmla="*/ 3630 w 6340"/>
                    <a:gd name="T5" fmla="*/ 5432 h 5432"/>
                    <a:gd name="T6" fmla="*/ 6339 w 6340"/>
                    <a:gd name="T7" fmla="*/ 2722 h 5432"/>
                    <a:gd name="T8" fmla="*/ 3602 w 6340"/>
                    <a:gd name="T9" fmla="*/ 1 h 5432"/>
                  </a:gdLst>
                  <a:ahLst/>
                  <a:cxnLst>
                    <a:cxn ang="0">
                      <a:pos x="T0" y="T1"/>
                    </a:cxn>
                    <a:cxn ang="0">
                      <a:pos x="T2" y="T3"/>
                    </a:cxn>
                    <a:cxn ang="0">
                      <a:pos x="T4" y="T5"/>
                    </a:cxn>
                    <a:cxn ang="0">
                      <a:pos x="T6" y="T7"/>
                    </a:cxn>
                    <a:cxn ang="0">
                      <a:pos x="T8" y="T9"/>
                    </a:cxn>
                  </a:cxnLst>
                  <a:rect l="0" t="0"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51" name="Google Shape;6145;p54"/>
                <p:cNvSpPr>
                  <a:spLocks/>
                </p:cNvSpPr>
                <p:nvPr/>
              </p:nvSpPr>
              <p:spPr bwMode="auto">
                <a:xfrm>
                  <a:off x="5340197" y="3486321"/>
                  <a:ext cx="27315" cy="23406"/>
                </a:xfrm>
                <a:custGeom>
                  <a:avLst/>
                  <a:gdLst>
                    <a:gd name="T0" fmla="*/ 1985 w 3473"/>
                    <a:gd name="T1" fmla="*/ 0 h 2976"/>
                    <a:gd name="T2" fmla="*/ 944 w 3473"/>
                    <a:gd name="T3" fmla="*/ 2540 h 2976"/>
                    <a:gd name="T4" fmla="*/ 1977 w 3473"/>
                    <a:gd name="T5" fmla="*/ 2975 h 2976"/>
                    <a:gd name="T6" fmla="*/ 3473 w 3473"/>
                    <a:gd name="T7" fmla="*/ 1488 h 2976"/>
                    <a:gd name="T8" fmla="*/ 1985 w 3473"/>
                    <a:gd name="T9" fmla="*/ 0 h 2976"/>
                  </a:gdLst>
                  <a:ahLst/>
                  <a:cxnLst>
                    <a:cxn ang="0">
                      <a:pos x="T0" y="T1"/>
                    </a:cxn>
                    <a:cxn ang="0">
                      <a:pos x="T2" y="T3"/>
                    </a:cxn>
                    <a:cxn ang="0">
                      <a:pos x="T4" y="T5"/>
                    </a:cxn>
                    <a:cxn ang="0">
                      <a:pos x="T6" y="T7"/>
                    </a:cxn>
                    <a:cxn ang="0">
                      <a:pos x="T8" y="T9"/>
                    </a:cxn>
                  </a:cxnLst>
                  <a:rect l="0" t="0"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6427" name="Google Shape;6146;p54"/>
              <p:cNvSpPr>
                <a:spLocks/>
              </p:cNvSpPr>
              <p:nvPr/>
            </p:nvSpPr>
            <p:spPr bwMode="auto">
              <a:xfrm>
                <a:off x="5290255" y="3703080"/>
                <a:ext cx="31397" cy="26898"/>
              </a:xfrm>
              <a:custGeom>
                <a:avLst/>
                <a:gdLst>
                  <a:gd name="T0" fmla="*/ 2272 w 3992"/>
                  <a:gd name="T1" fmla="*/ 1 h 3420"/>
                  <a:gd name="T2" fmla="*/ 1077 w 3992"/>
                  <a:gd name="T3" fmla="*/ 505 h 3420"/>
                  <a:gd name="T4" fmla="*/ 2286 w 3992"/>
                  <a:gd name="T5" fmla="*/ 3420 h 3420"/>
                  <a:gd name="T6" fmla="*/ 3992 w 3992"/>
                  <a:gd name="T7" fmla="*/ 1714 h 3420"/>
                  <a:gd name="T8" fmla="*/ 2272 w 3992"/>
                  <a:gd name="T9" fmla="*/ 1 h 3420"/>
                </a:gdLst>
                <a:ahLst/>
                <a:cxnLst>
                  <a:cxn ang="0">
                    <a:pos x="T0" y="T1"/>
                  </a:cxn>
                  <a:cxn ang="0">
                    <a:pos x="T2" y="T3"/>
                  </a:cxn>
                  <a:cxn ang="0">
                    <a:pos x="T4" y="T5"/>
                  </a:cxn>
                  <a:cxn ang="0">
                    <a:pos x="T6" y="T7"/>
                  </a:cxn>
                  <a:cxn ang="0">
                    <a:pos x="T8" y="T9"/>
                  </a:cxn>
                </a:cxnLst>
                <a:rect l="0" t="0"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28" name="Google Shape;6147;p54"/>
              <p:cNvSpPr>
                <a:spLocks/>
              </p:cNvSpPr>
              <p:nvPr/>
            </p:nvSpPr>
            <p:spPr bwMode="auto">
              <a:xfrm>
                <a:off x="5304427" y="3712754"/>
                <a:ext cx="7621" cy="7621"/>
              </a:xfrm>
              <a:custGeom>
                <a:avLst/>
                <a:gdLst>
                  <a:gd name="T0" fmla="*/ 484 w 969"/>
                  <a:gd name="T1" fmla="*/ 0 h 969"/>
                  <a:gd name="T2" fmla="*/ 0 w 969"/>
                  <a:gd name="T3" fmla="*/ 484 h 969"/>
                  <a:gd name="T4" fmla="*/ 484 w 969"/>
                  <a:gd name="T5" fmla="*/ 968 h 969"/>
                  <a:gd name="T6" fmla="*/ 968 w 969"/>
                  <a:gd name="T7" fmla="*/ 484 h 969"/>
                  <a:gd name="T8" fmla="*/ 484 w 969"/>
                  <a:gd name="T9" fmla="*/ 0 h 969"/>
                </a:gdLst>
                <a:ahLst/>
                <a:cxnLst>
                  <a:cxn ang="0">
                    <a:pos x="T0" y="T1"/>
                  </a:cxn>
                  <a:cxn ang="0">
                    <a:pos x="T2" y="T3"/>
                  </a:cxn>
                  <a:cxn ang="0">
                    <a:pos x="T4" y="T5"/>
                  </a:cxn>
                  <a:cxn ang="0">
                    <a:pos x="T6" y="T7"/>
                  </a:cxn>
                  <a:cxn ang="0">
                    <a:pos x="T8" y="T9"/>
                  </a:cxn>
                </a:cxnLst>
                <a:rect l="0" t="0"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429" name="Google Shape;6148;p54"/>
              <p:cNvGrpSpPr>
                <a:grpSpLocks/>
              </p:cNvGrpSpPr>
              <p:nvPr/>
            </p:nvGrpSpPr>
            <p:grpSpPr bwMode="auto">
              <a:xfrm>
                <a:off x="5341723" y="3775957"/>
                <a:ext cx="31405" cy="26898"/>
                <a:chOff x="5341723" y="3775957"/>
                <a:chExt cx="31405" cy="26898"/>
              </a:xfrm>
            </p:grpSpPr>
            <p:sp>
              <p:nvSpPr>
                <p:cNvPr id="6548" name="Google Shape;6149;p54"/>
                <p:cNvSpPr>
                  <a:spLocks/>
                </p:cNvSpPr>
                <p:nvPr/>
              </p:nvSpPr>
              <p:spPr bwMode="auto">
                <a:xfrm>
                  <a:off x="5341723" y="3775957"/>
                  <a:ext cx="31405" cy="26898"/>
                </a:xfrm>
                <a:custGeom>
                  <a:avLst/>
                  <a:gdLst>
                    <a:gd name="T0" fmla="*/ 2273 w 3993"/>
                    <a:gd name="T1" fmla="*/ 1 h 3420"/>
                    <a:gd name="T2" fmla="*/ 1077 w 3993"/>
                    <a:gd name="T3" fmla="*/ 505 h 3420"/>
                    <a:gd name="T4" fmla="*/ 2287 w 3993"/>
                    <a:gd name="T5" fmla="*/ 3420 h 3420"/>
                    <a:gd name="T6" fmla="*/ 3992 w 3993"/>
                    <a:gd name="T7" fmla="*/ 1714 h 3420"/>
                    <a:gd name="T8" fmla="*/ 2273 w 3993"/>
                    <a:gd name="T9" fmla="*/ 1 h 3420"/>
                  </a:gdLst>
                  <a:ahLst/>
                  <a:cxnLst>
                    <a:cxn ang="0">
                      <a:pos x="T0" y="T1"/>
                    </a:cxn>
                    <a:cxn ang="0">
                      <a:pos x="T2" y="T3"/>
                    </a:cxn>
                    <a:cxn ang="0">
                      <a:pos x="T4" y="T5"/>
                    </a:cxn>
                    <a:cxn ang="0">
                      <a:pos x="T6" y="T7"/>
                    </a:cxn>
                    <a:cxn ang="0">
                      <a:pos x="T8" y="T9"/>
                    </a:cxn>
                  </a:cxnLst>
                  <a:rect l="0" t="0"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49" name="Google Shape;6150;p54"/>
                <p:cNvSpPr>
                  <a:spLocks/>
                </p:cNvSpPr>
                <p:nvPr/>
              </p:nvSpPr>
              <p:spPr bwMode="auto">
                <a:xfrm>
                  <a:off x="5354567" y="3785631"/>
                  <a:ext cx="8950" cy="7605"/>
                </a:xfrm>
                <a:custGeom>
                  <a:avLst/>
                  <a:gdLst>
                    <a:gd name="T0" fmla="*/ 654 w 1138"/>
                    <a:gd name="T1" fmla="*/ 0 h 967"/>
                    <a:gd name="T2" fmla="*/ 303 w 1138"/>
                    <a:gd name="T3" fmla="*/ 823 h 967"/>
                    <a:gd name="T4" fmla="*/ 646 w 1138"/>
                    <a:gd name="T5" fmla="*/ 966 h 967"/>
                    <a:gd name="T6" fmla="*/ 1138 w 1138"/>
                    <a:gd name="T7" fmla="*/ 484 h 967"/>
                    <a:gd name="T8" fmla="*/ 654 w 1138"/>
                    <a:gd name="T9" fmla="*/ 0 h 967"/>
                  </a:gdLst>
                  <a:ahLst/>
                  <a:cxnLst>
                    <a:cxn ang="0">
                      <a:pos x="T0" y="T1"/>
                    </a:cxn>
                    <a:cxn ang="0">
                      <a:pos x="T2" y="T3"/>
                    </a:cxn>
                    <a:cxn ang="0">
                      <a:pos x="T4" y="T5"/>
                    </a:cxn>
                    <a:cxn ang="0">
                      <a:pos x="T6" y="T7"/>
                    </a:cxn>
                    <a:cxn ang="0">
                      <a:pos x="T8" y="T9"/>
                    </a:cxn>
                  </a:cxnLst>
                  <a:rect l="0" t="0"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0" name="Google Shape;6151;p54"/>
              <p:cNvGrpSpPr>
                <a:grpSpLocks/>
              </p:cNvGrpSpPr>
              <p:nvPr/>
            </p:nvGrpSpPr>
            <p:grpSpPr bwMode="auto">
              <a:xfrm>
                <a:off x="5439053" y="3699274"/>
                <a:ext cx="31405" cy="26898"/>
                <a:chOff x="5439053" y="3699274"/>
                <a:chExt cx="31405" cy="26898"/>
              </a:xfrm>
            </p:grpSpPr>
            <p:sp>
              <p:nvSpPr>
                <p:cNvPr id="6546" name="Google Shape;6152;p54"/>
                <p:cNvSpPr>
                  <a:spLocks/>
                </p:cNvSpPr>
                <p:nvPr/>
              </p:nvSpPr>
              <p:spPr bwMode="auto">
                <a:xfrm>
                  <a:off x="5439053" y="3699274"/>
                  <a:ext cx="31405" cy="26898"/>
                </a:xfrm>
                <a:custGeom>
                  <a:avLst/>
                  <a:gdLst>
                    <a:gd name="T0" fmla="*/ 2273 w 3993"/>
                    <a:gd name="T1" fmla="*/ 1 h 3420"/>
                    <a:gd name="T2" fmla="*/ 1077 w 3993"/>
                    <a:gd name="T3" fmla="*/ 505 h 3420"/>
                    <a:gd name="T4" fmla="*/ 2287 w 3993"/>
                    <a:gd name="T5" fmla="*/ 3420 h 3420"/>
                    <a:gd name="T6" fmla="*/ 3992 w 3993"/>
                    <a:gd name="T7" fmla="*/ 1714 h 3420"/>
                    <a:gd name="T8" fmla="*/ 2273 w 3993"/>
                    <a:gd name="T9" fmla="*/ 1 h 3420"/>
                  </a:gdLst>
                  <a:ahLst/>
                  <a:cxnLst>
                    <a:cxn ang="0">
                      <a:pos x="T0" y="T1"/>
                    </a:cxn>
                    <a:cxn ang="0">
                      <a:pos x="T2" y="T3"/>
                    </a:cxn>
                    <a:cxn ang="0">
                      <a:pos x="T4" y="T5"/>
                    </a:cxn>
                    <a:cxn ang="0">
                      <a:pos x="T6" y="T7"/>
                    </a:cxn>
                    <a:cxn ang="0">
                      <a:pos x="T8" y="T9"/>
                    </a:cxn>
                  </a:cxnLst>
                  <a:rect l="0" t="0"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47" name="Google Shape;6153;p54"/>
                <p:cNvSpPr>
                  <a:spLocks/>
                </p:cNvSpPr>
                <p:nvPr/>
              </p:nvSpPr>
              <p:spPr bwMode="auto">
                <a:xfrm>
                  <a:off x="5453225" y="3708948"/>
                  <a:ext cx="7621" cy="7621"/>
                </a:xfrm>
                <a:custGeom>
                  <a:avLst/>
                  <a:gdLst>
                    <a:gd name="T0" fmla="*/ 485 w 969"/>
                    <a:gd name="T1" fmla="*/ 0 h 969"/>
                    <a:gd name="T2" fmla="*/ 1 w 969"/>
                    <a:gd name="T3" fmla="*/ 484 h 969"/>
                    <a:gd name="T4" fmla="*/ 485 w 969"/>
                    <a:gd name="T5" fmla="*/ 968 h 969"/>
                    <a:gd name="T6" fmla="*/ 969 w 969"/>
                    <a:gd name="T7" fmla="*/ 484 h 969"/>
                    <a:gd name="T8" fmla="*/ 485 w 969"/>
                    <a:gd name="T9" fmla="*/ 0 h 969"/>
                  </a:gdLst>
                  <a:ahLst/>
                  <a:cxnLst>
                    <a:cxn ang="0">
                      <a:pos x="T0" y="T1"/>
                    </a:cxn>
                    <a:cxn ang="0">
                      <a:pos x="T2" y="T3"/>
                    </a:cxn>
                    <a:cxn ang="0">
                      <a:pos x="T4" y="T5"/>
                    </a:cxn>
                    <a:cxn ang="0">
                      <a:pos x="T6" y="T7"/>
                    </a:cxn>
                    <a:cxn ang="0">
                      <a:pos x="T8" y="T9"/>
                    </a:cxn>
                  </a:cxnLst>
                  <a:rect l="0" t="0"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1" name="Google Shape;6154;p54"/>
              <p:cNvGrpSpPr>
                <a:grpSpLocks/>
              </p:cNvGrpSpPr>
              <p:nvPr/>
            </p:nvGrpSpPr>
            <p:grpSpPr bwMode="auto">
              <a:xfrm>
                <a:off x="5412414" y="3622307"/>
                <a:ext cx="31499" cy="26993"/>
                <a:chOff x="5412414" y="3622307"/>
                <a:chExt cx="31499" cy="26993"/>
              </a:xfrm>
            </p:grpSpPr>
            <p:sp>
              <p:nvSpPr>
                <p:cNvPr id="6544" name="Google Shape;6155;p54"/>
                <p:cNvSpPr>
                  <a:spLocks/>
                </p:cNvSpPr>
                <p:nvPr/>
              </p:nvSpPr>
              <p:spPr bwMode="auto">
                <a:xfrm>
                  <a:off x="5412414" y="3622307"/>
                  <a:ext cx="31499" cy="26993"/>
                </a:xfrm>
                <a:custGeom>
                  <a:avLst/>
                  <a:gdLst>
                    <a:gd name="T0" fmla="*/ 2285 w 4005"/>
                    <a:gd name="T1" fmla="*/ 0 h 3432"/>
                    <a:gd name="T2" fmla="*/ 1089 w 4005"/>
                    <a:gd name="T3" fmla="*/ 504 h 3432"/>
                    <a:gd name="T4" fmla="*/ 2299 w 4005"/>
                    <a:gd name="T5" fmla="*/ 3432 h 3432"/>
                    <a:gd name="T6" fmla="*/ 4004 w 4005"/>
                    <a:gd name="T7" fmla="*/ 1714 h 3432"/>
                    <a:gd name="T8" fmla="*/ 2285 w 4005"/>
                    <a:gd name="T9" fmla="*/ 0 h 3432"/>
                  </a:gdLst>
                  <a:ahLst/>
                  <a:cxnLst>
                    <a:cxn ang="0">
                      <a:pos x="T0" y="T1"/>
                    </a:cxn>
                    <a:cxn ang="0">
                      <a:pos x="T2" y="T3"/>
                    </a:cxn>
                    <a:cxn ang="0">
                      <a:pos x="T4" y="T5"/>
                    </a:cxn>
                    <a:cxn ang="0">
                      <a:pos x="T6" y="T7"/>
                    </a:cxn>
                    <a:cxn ang="0">
                      <a:pos x="T8" y="T9"/>
                    </a:cxn>
                  </a:cxnLst>
                  <a:rect l="0" t="0"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45" name="Google Shape;6156;p54"/>
                <p:cNvSpPr>
                  <a:spLocks/>
                </p:cNvSpPr>
                <p:nvPr/>
              </p:nvSpPr>
              <p:spPr bwMode="auto">
                <a:xfrm>
                  <a:off x="5426681" y="3632075"/>
                  <a:ext cx="7527" cy="7519"/>
                </a:xfrm>
                <a:custGeom>
                  <a:avLst/>
                  <a:gdLst>
                    <a:gd name="T0" fmla="*/ 485 w 957"/>
                    <a:gd name="T1" fmla="*/ 0 h 956"/>
                    <a:gd name="T2" fmla="*/ 1 w 957"/>
                    <a:gd name="T3" fmla="*/ 472 h 956"/>
                    <a:gd name="T4" fmla="*/ 485 w 957"/>
                    <a:gd name="T5" fmla="*/ 956 h 956"/>
                    <a:gd name="T6" fmla="*/ 956 w 957"/>
                    <a:gd name="T7" fmla="*/ 472 h 956"/>
                    <a:gd name="T8" fmla="*/ 485 w 957"/>
                    <a:gd name="T9" fmla="*/ 0 h 956"/>
                  </a:gdLst>
                  <a:ahLst/>
                  <a:cxnLst>
                    <a:cxn ang="0">
                      <a:pos x="T0" y="T1"/>
                    </a:cxn>
                    <a:cxn ang="0">
                      <a:pos x="T2" y="T3"/>
                    </a:cxn>
                    <a:cxn ang="0">
                      <a:pos x="T4" y="T5"/>
                    </a:cxn>
                    <a:cxn ang="0">
                      <a:pos x="T6" y="T7"/>
                    </a:cxn>
                    <a:cxn ang="0">
                      <a:pos x="T8" y="T9"/>
                    </a:cxn>
                  </a:cxnLst>
                  <a:rect l="0" t="0"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2" name="Google Shape;6157;p54"/>
              <p:cNvGrpSpPr>
                <a:grpSpLocks/>
              </p:cNvGrpSpPr>
              <p:nvPr/>
            </p:nvGrpSpPr>
            <p:grpSpPr bwMode="auto">
              <a:xfrm>
                <a:off x="5476254" y="3473949"/>
                <a:ext cx="26835" cy="26930"/>
                <a:chOff x="5476254" y="3473949"/>
                <a:chExt cx="26835" cy="26930"/>
              </a:xfrm>
            </p:grpSpPr>
            <p:sp>
              <p:nvSpPr>
                <p:cNvPr id="6542" name="Google Shape;6158;p54"/>
                <p:cNvSpPr>
                  <a:spLocks/>
                </p:cNvSpPr>
                <p:nvPr/>
              </p:nvSpPr>
              <p:spPr bwMode="auto">
                <a:xfrm>
                  <a:off x="5476254" y="3473949"/>
                  <a:ext cx="26835" cy="26930"/>
                </a:xfrm>
                <a:custGeom>
                  <a:avLst/>
                  <a:gdLst>
                    <a:gd name="T0" fmla="*/ 1706 w 3412"/>
                    <a:gd name="T1" fmla="*/ 1 h 3424"/>
                    <a:gd name="T2" fmla="*/ 0 w 3412"/>
                    <a:gd name="T3" fmla="*/ 1718 h 3424"/>
                    <a:gd name="T4" fmla="*/ 1706 w 3412"/>
                    <a:gd name="T5" fmla="*/ 3424 h 3424"/>
                    <a:gd name="T6" fmla="*/ 3411 w 3412"/>
                    <a:gd name="T7" fmla="*/ 1718 h 3424"/>
                    <a:gd name="T8" fmla="*/ 1706 w 3412"/>
                    <a:gd name="T9" fmla="*/ 1 h 3424"/>
                  </a:gdLst>
                  <a:ahLst/>
                  <a:cxnLst>
                    <a:cxn ang="0">
                      <a:pos x="T0" y="T1"/>
                    </a:cxn>
                    <a:cxn ang="0">
                      <a:pos x="T2" y="T3"/>
                    </a:cxn>
                    <a:cxn ang="0">
                      <a:pos x="T4" y="T5"/>
                    </a:cxn>
                    <a:cxn ang="0">
                      <a:pos x="T6" y="T7"/>
                    </a:cxn>
                    <a:cxn ang="0">
                      <a:pos x="T8" y="T9"/>
                    </a:cxn>
                  </a:cxnLst>
                  <a:rect l="0" t="0"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43" name="Google Shape;6159;p54"/>
                <p:cNvSpPr>
                  <a:spLocks/>
                </p:cNvSpPr>
                <p:nvPr/>
              </p:nvSpPr>
              <p:spPr bwMode="auto">
                <a:xfrm>
                  <a:off x="5485857" y="3483655"/>
                  <a:ext cx="7621" cy="7621"/>
                </a:xfrm>
                <a:custGeom>
                  <a:avLst/>
                  <a:gdLst>
                    <a:gd name="T0" fmla="*/ 485 w 969"/>
                    <a:gd name="T1" fmla="*/ 0 h 969"/>
                    <a:gd name="T2" fmla="*/ 1 w 969"/>
                    <a:gd name="T3" fmla="*/ 484 h 969"/>
                    <a:gd name="T4" fmla="*/ 485 w 969"/>
                    <a:gd name="T5" fmla="*/ 968 h 969"/>
                    <a:gd name="T6" fmla="*/ 969 w 969"/>
                    <a:gd name="T7" fmla="*/ 484 h 969"/>
                    <a:gd name="T8" fmla="*/ 485 w 969"/>
                    <a:gd name="T9" fmla="*/ 0 h 969"/>
                  </a:gdLst>
                  <a:ahLst/>
                  <a:cxnLst>
                    <a:cxn ang="0">
                      <a:pos x="T0" y="T1"/>
                    </a:cxn>
                    <a:cxn ang="0">
                      <a:pos x="T2" y="T3"/>
                    </a:cxn>
                    <a:cxn ang="0">
                      <a:pos x="T4" y="T5"/>
                    </a:cxn>
                    <a:cxn ang="0">
                      <a:pos x="T6" y="T7"/>
                    </a:cxn>
                    <a:cxn ang="0">
                      <a:pos x="T8" y="T9"/>
                    </a:cxn>
                  </a:cxnLst>
                  <a:rect l="0" t="0"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3" name="Google Shape;6160;p54"/>
              <p:cNvGrpSpPr>
                <a:grpSpLocks/>
              </p:cNvGrpSpPr>
              <p:nvPr/>
            </p:nvGrpSpPr>
            <p:grpSpPr bwMode="auto">
              <a:xfrm>
                <a:off x="5564547" y="3481594"/>
                <a:ext cx="31397" cy="26898"/>
                <a:chOff x="5564547" y="3481594"/>
                <a:chExt cx="31397" cy="26898"/>
              </a:xfrm>
            </p:grpSpPr>
            <p:sp>
              <p:nvSpPr>
                <p:cNvPr id="6540" name="Google Shape;6161;p54"/>
                <p:cNvSpPr>
                  <a:spLocks/>
                </p:cNvSpPr>
                <p:nvPr/>
              </p:nvSpPr>
              <p:spPr bwMode="auto">
                <a:xfrm>
                  <a:off x="5564547" y="3481594"/>
                  <a:ext cx="31397" cy="26898"/>
                </a:xfrm>
                <a:custGeom>
                  <a:avLst/>
                  <a:gdLst>
                    <a:gd name="T0" fmla="*/ 2272 w 3992"/>
                    <a:gd name="T1" fmla="*/ 0 h 3420"/>
                    <a:gd name="T2" fmla="*/ 1077 w 3992"/>
                    <a:gd name="T3" fmla="*/ 504 h 3420"/>
                    <a:gd name="T4" fmla="*/ 2286 w 3992"/>
                    <a:gd name="T5" fmla="*/ 3420 h 3420"/>
                    <a:gd name="T6" fmla="*/ 3992 w 3992"/>
                    <a:gd name="T7" fmla="*/ 1714 h 3420"/>
                    <a:gd name="T8" fmla="*/ 2272 w 3992"/>
                    <a:gd name="T9" fmla="*/ 0 h 3420"/>
                  </a:gdLst>
                  <a:ahLst/>
                  <a:cxnLst>
                    <a:cxn ang="0">
                      <a:pos x="T0" y="T1"/>
                    </a:cxn>
                    <a:cxn ang="0">
                      <a:pos x="T2" y="T3"/>
                    </a:cxn>
                    <a:cxn ang="0">
                      <a:pos x="T4" y="T5"/>
                    </a:cxn>
                    <a:cxn ang="0">
                      <a:pos x="T6" y="T7"/>
                    </a:cxn>
                    <a:cxn ang="0">
                      <a:pos x="T8" y="T9"/>
                    </a:cxn>
                  </a:cxnLst>
                  <a:rect l="0" t="0"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41" name="Google Shape;6162;p54"/>
                <p:cNvSpPr>
                  <a:spLocks/>
                </p:cNvSpPr>
                <p:nvPr/>
              </p:nvSpPr>
              <p:spPr bwMode="auto">
                <a:xfrm>
                  <a:off x="5578719" y="3491268"/>
                  <a:ext cx="7621" cy="7613"/>
                </a:xfrm>
                <a:custGeom>
                  <a:avLst/>
                  <a:gdLst>
                    <a:gd name="T0" fmla="*/ 484 w 969"/>
                    <a:gd name="T1" fmla="*/ 0 h 968"/>
                    <a:gd name="T2" fmla="*/ 0 w 969"/>
                    <a:gd name="T3" fmla="*/ 484 h 968"/>
                    <a:gd name="T4" fmla="*/ 484 w 969"/>
                    <a:gd name="T5" fmla="*/ 968 h 968"/>
                    <a:gd name="T6" fmla="*/ 968 w 969"/>
                    <a:gd name="T7" fmla="*/ 484 h 968"/>
                    <a:gd name="T8" fmla="*/ 484 w 969"/>
                    <a:gd name="T9" fmla="*/ 0 h 968"/>
                  </a:gdLst>
                  <a:ahLst/>
                  <a:cxnLst>
                    <a:cxn ang="0">
                      <a:pos x="T0" y="T1"/>
                    </a:cxn>
                    <a:cxn ang="0">
                      <a:pos x="T2" y="T3"/>
                    </a:cxn>
                    <a:cxn ang="0">
                      <a:pos x="T4" y="T5"/>
                    </a:cxn>
                    <a:cxn ang="0">
                      <a:pos x="T6" y="T7"/>
                    </a:cxn>
                    <a:cxn ang="0">
                      <a:pos x="T8" y="T9"/>
                    </a:cxn>
                  </a:cxnLst>
                  <a:rect l="0" t="0"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4" name="Google Shape;6163;p54"/>
              <p:cNvGrpSpPr>
                <a:grpSpLocks/>
              </p:cNvGrpSpPr>
              <p:nvPr/>
            </p:nvGrpSpPr>
            <p:grpSpPr bwMode="auto">
              <a:xfrm>
                <a:off x="5534101" y="3470174"/>
                <a:ext cx="31397" cy="26906"/>
                <a:chOff x="5534101" y="3470174"/>
                <a:chExt cx="31397" cy="26906"/>
              </a:xfrm>
            </p:grpSpPr>
            <p:sp>
              <p:nvSpPr>
                <p:cNvPr id="6538" name="Google Shape;6164;p54"/>
                <p:cNvSpPr>
                  <a:spLocks/>
                </p:cNvSpPr>
                <p:nvPr/>
              </p:nvSpPr>
              <p:spPr bwMode="auto">
                <a:xfrm>
                  <a:off x="5534101" y="3470174"/>
                  <a:ext cx="31397" cy="26906"/>
                </a:xfrm>
                <a:custGeom>
                  <a:avLst/>
                  <a:gdLst>
                    <a:gd name="T0" fmla="*/ 2272 w 3992"/>
                    <a:gd name="T1" fmla="*/ 1 h 3421"/>
                    <a:gd name="T2" fmla="*/ 1077 w 3992"/>
                    <a:gd name="T3" fmla="*/ 505 h 3421"/>
                    <a:gd name="T4" fmla="*/ 2286 w 3992"/>
                    <a:gd name="T5" fmla="*/ 3420 h 3421"/>
                    <a:gd name="T6" fmla="*/ 3992 w 3992"/>
                    <a:gd name="T7" fmla="*/ 1714 h 3421"/>
                    <a:gd name="T8" fmla="*/ 2272 w 3992"/>
                    <a:gd name="T9" fmla="*/ 1 h 3421"/>
                  </a:gdLst>
                  <a:ahLst/>
                  <a:cxnLst>
                    <a:cxn ang="0">
                      <a:pos x="T0" y="T1"/>
                    </a:cxn>
                    <a:cxn ang="0">
                      <a:pos x="T2" y="T3"/>
                    </a:cxn>
                    <a:cxn ang="0">
                      <a:pos x="T4" y="T5"/>
                    </a:cxn>
                    <a:cxn ang="0">
                      <a:pos x="T6" y="T7"/>
                    </a:cxn>
                    <a:cxn ang="0">
                      <a:pos x="T8" y="T9"/>
                    </a:cxn>
                  </a:cxnLst>
                  <a:rect l="0" t="0"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39" name="Google Shape;6165;p54"/>
                <p:cNvSpPr>
                  <a:spLocks/>
                </p:cNvSpPr>
                <p:nvPr/>
              </p:nvSpPr>
              <p:spPr bwMode="auto">
                <a:xfrm>
                  <a:off x="5546945" y="3479848"/>
                  <a:ext cx="8950" cy="7582"/>
                </a:xfrm>
                <a:custGeom>
                  <a:avLst/>
                  <a:gdLst>
                    <a:gd name="T0" fmla="*/ 653 w 1138"/>
                    <a:gd name="T1" fmla="*/ 1 h 964"/>
                    <a:gd name="T2" fmla="*/ 303 w 1138"/>
                    <a:gd name="T3" fmla="*/ 823 h 964"/>
                    <a:gd name="T4" fmla="*/ 646 w 1138"/>
                    <a:gd name="T5" fmla="*/ 964 h 964"/>
                    <a:gd name="T6" fmla="*/ 1137 w 1138"/>
                    <a:gd name="T7" fmla="*/ 484 h 964"/>
                    <a:gd name="T8" fmla="*/ 653 w 1138"/>
                    <a:gd name="T9" fmla="*/ 1 h 964"/>
                  </a:gdLst>
                  <a:ahLst/>
                  <a:cxnLst>
                    <a:cxn ang="0">
                      <a:pos x="T0" y="T1"/>
                    </a:cxn>
                    <a:cxn ang="0">
                      <a:pos x="T2" y="T3"/>
                    </a:cxn>
                    <a:cxn ang="0">
                      <a:pos x="T4" y="T5"/>
                    </a:cxn>
                    <a:cxn ang="0">
                      <a:pos x="T6" y="T7"/>
                    </a:cxn>
                    <a:cxn ang="0">
                      <a:pos x="T8" y="T9"/>
                    </a:cxn>
                  </a:cxnLst>
                  <a:rect l="0" t="0"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5" name="Google Shape;6166;p54"/>
              <p:cNvGrpSpPr>
                <a:grpSpLocks/>
              </p:cNvGrpSpPr>
              <p:nvPr/>
            </p:nvGrpSpPr>
            <p:grpSpPr bwMode="auto">
              <a:xfrm>
                <a:off x="5610879" y="3314486"/>
                <a:ext cx="31499" cy="26938"/>
                <a:chOff x="5610879" y="3314486"/>
                <a:chExt cx="31499" cy="26938"/>
              </a:xfrm>
            </p:grpSpPr>
            <p:sp>
              <p:nvSpPr>
                <p:cNvPr id="6536" name="Google Shape;6167;p54"/>
                <p:cNvSpPr>
                  <a:spLocks/>
                </p:cNvSpPr>
                <p:nvPr/>
              </p:nvSpPr>
              <p:spPr bwMode="auto">
                <a:xfrm>
                  <a:off x="5610879" y="3314486"/>
                  <a:ext cx="31499" cy="26938"/>
                </a:xfrm>
                <a:custGeom>
                  <a:avLst/>
                  <a:gdLst>
                    <a:gd name="T0" fmla="*/ 2285 w 4005"/>
                    <a:gd name="T1" fmla="*/ 0 h 3425"/>
                    <a:gd name="T2" fmla="*/ 1089 w 4005"/>
                    <a:gd name="T3" fmla="*/ 509 h 3425"/>
                    <a:gd name="T4" fmla="*/ 2299 w 4005"/>
                    <a:gd name="T5" fmla="*/ 3425 h 3425"/>
                    <a:gd name="T6" fmla="*/ 4004 w 4005"/>
                    <a:gd name="T7" fmla="*/ 1719 h 3425"/>
                    <a:gd name="T8" fmla="*/ 2285 w 4005"/>
                    <a:gd name="T9" fmla="*/ 0 h 3425"/>
                  </a:gdLst>
                  <a:ahLst/>
                  <a:cxnLst>
                    <a:cxn ang="0">
                      <a:pos x="T0" y="T1"/>
                    </a:cxn>
                    <a:cxn ang="0">
                      <a:pos x="T2" y="T3"/>
                    </a:cxn>
                    <a:cxn ang="0">
                      <a:pos x="T4" y="T5"/>
                    </a:cxn>
                    <a:cxn ang="0">
                      <a:pos x="T6" y="T7"/>
                    </a:cxn>
                    <a:cxn ang="0">
                      <a:pos x="T8" y="T9"/>
                    </a:cxn>
                  </a:cxnLst>
                  <a:rect l="0" t="0"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37" name="Google Shape;6168;p54"/>
                <p:cNvSpPr>
                  <a:spLocks/>
                </p:cNvSpPr>
                <p:nvPr/>
              </p:nvSpPr>
              <p:spPr bwMode="auto">
                <a:xfrm>
                  <a:off x="5623817" y="3324192"/>
                  <a:ext cx="8950" cy="7590"/>
                </a:xfrm>
                <a:custGeom>
                  <a:avLst/>
                  <a:gdLst>
                    <a:gd name="T0" fmla="*/ 675 w 1138"/>
                    <a:gd name="T1" fmla="*/ 1 h 965"/>
                    <a:gd name="T2" fmla="*/ 654 w 1138"/>
                    <a:gd name="T3" fmla="*/ 1 h 965"/>
                    <a:gd name="T4" fmla="*/ 303 w 1138"/>
                    <a:gd name="T5" fmla="*/ 824 h 965"/>
                    <a:gd name="T6" fmla="*/ 644 w 1138"/>
                    <a:gd name="T7" fmla="*/ 965 h 965"/>
                    <a:gd name="T8" fmla="*/ 1137 w 1138"/>
                    <a:gd name="T9" fmla="*/ 485 h 965"/>
                    <a:gd name="T10" fmla="*/ 675 w 1138"/>
                    <a:gd name="T11" fmla="*/ 1 h 965"/>
                  </a:gdLst>
                  <a:ahLst/>
                  <a:cxnLst>
                    <a:cxn ang="0">
                      <a:pos x="T0" y="T1"/>
                    </a:cxn>
                    <a:cxn ang="0">
                      <a:pos x="T2" y="T3"/>
                    </a:cxn>
                    <a:cxn ang="0">
                      <a:pos x="T4" y="T5"/>
                    </a:cxn>
                    <a:cxn ang="0">
                      <a:pos x="T6" y="T7"/>
                    </a:cxn>
                    <a:cxn ang="0">
                      <a:pos x="T8" y="T9"/>
                    </a:cxn>
                    <a:cxn ang="0">
                      <a:pos x="T10" y="T11"/>
                    </a:cxn>
                  </a:cxnLst>
                  <a:rect l="0" t="0"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6" name="Google Shape;6169;p54"/>
              <p:cNvGrpSpPr>
                <a:grpSpLocks/>
              </p:cNvGrpSpPr>
              <p:nvPr/>
            </p:nvGrpSpPr>
            <p:grpSpPr bwMode="auto">
              <a:xfrm>
                <a:off x="4834525" y="3501382"/>
                <a:ext cx="31499" cy="26898"/>
                <a:chOff x="4834525" y="3501382"/>
                <a:chExt cx="31499" cy="26898"/>
              </a:xfrm>
            </p:grpSpPr>
            <p:sp>
              <p:nvSpPr>
                <p:cNvPr id="6534" name="Google Shape;6170;p54"/>
                <p:cNvSpPr>
                  <a:spLocks/>
                </p:cNvSpPr>
                <p:nvPr/>
              </p:nvSpPr>
              <p:spPr bwMode="auto">
                <a:xfrm>
                  <a:off x="4834525" y="3501382"/>
                  <a:ext cx="31499" cy="26898"/>
                </a:xfrm>
                <a:custGeom>
                  <a:avLst/>
                  <a:gdLst>
                    <a:gd name="T0" fmla="*/ 2285 w 4005"/>
                    <a:gd name="T1" fmla="*/ 0 h 3420"/>
                    <a:gd name="T2" fmla="*/ 1089 w 4005"/>
                    <a:gd name="T3" fmla="*/ 504 h 3420"/>
                    <a:gd name="T4" fmla="*/ 2299 w 4005"/>
                    <a:gd name="T5" fmla="*/ 3420 h 3420"/>
                    <a:gd name="T6" fmla="*/ 4004 w 4005"/>
                    <a:gd name="T7" fmla="*/ 1714 h 3420"/>
                    <a:gd name="T8" fmla="*/ 2285 w 4005"/>
                    <a:gd name="T9" fmla="*/ 0 h 3420"/>
                  </a:gdLst>
                  <a:ahLst/>
                  <a:cxnLst>
                    <a:cxn ang="0">
                      <a:pos x="T0" y="T1"/>
                    </a:cxn>
                    <a:cxn ang="0">
                      <a:pos x="T2" y="T3"/>
                    </a:cxn>
                    <a:cxn ang="0">
                      <a:pos x="T4" y="T5"/>
                    </a:cxn>
                    <a:cxn ang="0">
                      <a:pos x="T6" y="T7"/>
                    </a:cxn>
                    <a:cxn ang="0">
                      <a:pos x="T8" y="T9"/>
                    </a:cxn>
                  </a:cxnLst>
                  <a:rect l="0" t="0"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35" name="Google Shape;6171;p54"/>
                <p:cNvSpPr>
                  <a:spLocks/>
                </p:cNvSpPr>
                <p:nvPr/>
              </p:nvSpPr>
              <p:spPr bwMode="auto">
                <a:xfrm>
                  <a:off x="4847463" y="3511056"/>
                  <a:ext cx="8950" cy="7605"/>
                </a:xfrm>
                <a:custGeom>
                  <a:avLst/>
                  <a:gdLst>
                    <a:gd name="T0" fmla="*/ 654 w 1138"/>
                    <a:gd name="T1" fmla="*/ 0 h 967"/>
                    <a:gd name="T2" fmla="*/ 303 w 1138"/>
                    <a:gd name="T3" fmla="*/ 823 h 967"/>
                    <a:gd name="T4" fmla="*/ 644 w 1138"/>
                    <a:gd name="T5" fmla="*/ 966 h 967"/>
                    <a:gd name="T6" fmla="*/ 1138 w 1138"/>
                    <a:gd name="T7" fmla="*/ 484 h 967"/>
                    <a:gd name="T8" fmla="*/ 654 w 1138"/>
                    <a:gd name="T9" fmla="*/ 0 h 967"/>
                  </a:gdLst>
                  <a:ahLst/>
                  <a:cxnLst>
                    <a:cxn ang="0">
                      <a:pos x="T0" y="T1"/>
                    </a:cxn>
                    <a:cxn ang="0">
                      <a:pos x="T2" y="T3"/>
                    </a:cxn>
                    <a:cxn ang="0">
                      <a:pos x="T4" y="T5"/>
                    </a:cxn>
                    <a:cxn ang="0">
                      <a:pos x="T6" y="T7"/>
                    </a:cxn>
                    <a:cxn ang="0">
                      <a:pos x="T8" y="T9"/>
                    </a:cxn>
                  </a:cxnLst>
                  <a:rect l="0" t="0"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7" name="Google Shape;6172;p54"/>
              <p:cNvGrpSpPr>
                <a:grpSpLocks/>
              </p:cNvGrpSpPr>
              <p:nvPr/>
            </p:nvGrpSpPr>
            <p:grpSpPr bwMode="auto">
              <a:xfrm>
                <a:off x="4898460" y="3580158"/>
                <a:ext cx="31405" cy="26898"/>
                <a:chOff x="4898460" y="3580158"/>
                <a:chExt cx="31405" cy="26898"/>
              </a:xfrm>
            </p:grpSpPr>
            <p:sp>
              <p:nvSpPr>
                <p:cNvPr id="6532" name="Google Shape;6173;p54"/>
                <p:cNvSpPr>
                  <a:spLocks/>
                </p:cNvSpPr>
                <p:nvPr/>
              </p:nvSpPr>
              <p:spPr bwMode="auto">
                <a:xfrm>
                  <a:off x="4898460" y="3580158"/>
                  <a:ext cx="31405" cy="26898"/>
                </a:xfrm>
                <a:custGeom>
                  <a:avLst/>
                  <a:gdLst>
                    <a:gd name="T0" fmla="*/ 2273 w 3993"/>
                    <a:gd name="T1" fmla="*/ 1 h 3420"/>
                    <a:gd name="T2" fmla="*/ 1077 w 3993"/>
                    <a:gd name="T3" fmla="*/ 505 h 3420"/>
                    <a:gd name="T4" fmla="*/ 2287 w 3993"/>
                    <a:gd name="T5" fmla="*/ 3420 h 3420"/>
                    <a:gd name="T6" fmla="*/ 3992 w 3993"/>
                    <a:gd name="T7" fmla="*/ 1714 h 3420"/>
                    <a:gd name="T8" fmla="*/ 2273 w 3993"/>
                    <a:gd name="T9" fmla="*/ 1 h 3420"/>
                  </a:gdLst>
                  <a:ahLst/>
                  <a:cxnLst>
                    <a:cxn ang="0">
                      <a:pos x="T0" y="T1"/>
                    </a:cxn>
                    <a:cxn ang="0">
                      <a:pos x="T2" y="T3"/>
                    </a:cxn>
                    <a:cxn ang="0">
                      <a:pos x="T4" y="T5"/>
                    </a:cxn>
                    <a:cxn ang="0">
                      <a:pos x="T6" y="T7"/>
                    </a:cxn>
                    <a:cxn ang="0">
                      <a:pos x="T8" y="T9"/>
                    </a:cxn>
                  </a:cxnLst>
                  <a:rect l="0" t="0"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33" name="Google Shape;6174;p54"/>
                <p:cNvSpPr>
                  <a:spLocks/>
                </p:cNvSpPr>
                <p:nvPr/>
              </p:nvSpPr>
              <p:spPr bwMode="auto">
                <a:xfrm>
                  <a:off x="4911303" y="3589832"/>
                  <a:ext cx="8950" cy="7605"/>
                </a:xfrm>
                <a:custGeom>
                  <a:avLst/>
                  <a:gdLst>
                    <a:gd name="T0" fmla="*/ 654 w 1138"/>
                    <a:gd name="T1" fmla="*/ 0 h 967"/>
                    <a:gd name="T2" fmla="*/ 303 w 1138"/>
                    <a:gd name="T3" fmla="*/ 823 h 967"/>
                    <a:gd name="T4" fmla="*/ 644 w 1138"/>
                    <a:gd name="T5" fmla="*/ 966 h 967"/>
                    <a:gd name="T6" fmla="*/ 1138 w 1138"/>
                    <a:gd name="T7" fmla="*/ 484 h 967"/>
                    <a:gd name="T8" fmla="*/ 654 w 1138"/>
                    <a:gd name="T9" fmla="*/ 0 h 967"/>
                  </a:gdLst>
                  <a:ahLst/>
                  <a:cxnLst>
                    <a:cxn ang="0">
                      <a:pos x="T0" y="T1"/>
                    </a:cxn>
                    <a:cxn ang="0">
                      <a:pos x="T2" y="T3"/>
                    </a:cxn>
                    <a:cxn ang="0">
                      <a:pos x="T4" y="T5"/>
                    </a:cxn>
                    <a:cxn ang="0">
                      <a:pos x="T6" y="T7"/>
                    </a:cxn>
                    <a:cxn ang="0">
                      <a:pos x="T8" y="T9"/>
                    </a:cxn>
                  </a:cxnLst>
                  <a:rect l="0" t="0"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8" name="Google Shape;6175;p54"/>
              <p:cNvGrpSpPr>
                <a:grpSpLocks/>
              </p:cNvGrpSpPr>
              <p:nvPr/>
            </p:nvGrpSpPr>
            <p:grpSpPr bwMode="auto">
              <a:xfrm>
                <a:off x="4882667" y="3608032"/>
                <a:ext cx="31499" cy="27001"/>
                <a:chOff x="4882667" y="3608032"/>
                <a:chExt cx="31499" cy="27001"/>
              </a:xfrm>
            </p:grpSpPr>
            <p:sp>
              <p:nvSpPr>
                <p:cNvPr id="6530" name="Google Shape;6176;p54"/>
                <p:cNvSpPr>
                  <a:spLocks/>
                </p:cNvSpPr>
                <p:nvPr/>
              </p:nvSpPr>
              <p:spPr bwMode="auto">
                <a:xfrm>
                  <a:off x="4882667" y="3608032"/>
                  <a:ext cx="31499" cy="27001"/>
                </a:xfrm>
                <a:custGeom>
                  <a:avLst/>
                  <a:gdLst>
                    <a:gd name="T0" fmla="*/ 2276 w 4005"/>
                    <a:gd name="T1" fmla="*/ 1 h 3433"/>
                    <a:gd name="T2" fmla="*/ 1077 w 4005"/>
                    <a:gd name="T3" fmla="*/ 505 h 3433"/>
                    <a:gd name="T4" fmla="*/ 2287 w 4005"/>
                    <a:gd name="T5" fmla="*/ 3432 h 3433"/>
                    <a:gd name="T6" fmla="*/ 4004 w 4005"/>
                    <a:gd name="T7" fmla="*/ 1715 h 3433"/>
                    <a:gd name="T8" fmla="*/ 2276 w 4005"/>
                    <a:gd name="T9" fmla="*/ 1 h 3433"/>
                  </a:gdLst>
                  <a:ahLst/>
                  <a:cxnLst>
                    <a:cxn ang="0">
                      <a:pos x="T0" y="T1"/>
                    </a:cxn>
                    <a:cxn ang="0">
                      <a:pos x="T2" y="T3"/>
                    </a:cxn>
                    <a:cxn ang="0">
                      <a:pos x="T4" y="T5"/>
                    </a:cxn>
                    <a:cxn ang="0">
                      <a:pos x="T6" y="T7"/>
                    </a:cxn>
                    <a:cxn ang="0">
                      <a:pos x="T8" y="T9"/>
                    </a:cxn>
                  </a:cxnLst>
                  <a:rect l="0" t="0"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31" name="Google Shape;6177;p54"/>
                <p:cNvSpPr>
                  <a:spLocks/>
                </p:cNvSpPr>
                <p:nvPr/>
              </p:nvSpPr>
              <p:spPr bwMode="auto">
                <a:xfrm>
                  <a:off x="4895605" y="3617706"/>
                  <a:ext cx="8950" cy="7653"/>
                </a:xfrm>
                <a:custGeom>
                  <a:avLst/>
                  <a:gdLst>
                    <a:gd name="T0" fmla="*/ 642 w 1138"/>
                    <a:gd name="T1" fmla="*/ 1 h 973"/>
                    <a:gd name="T2" fmla="*/ 303 w 1138"/>
                    <a:gd name="T3" fmla="*/ 823 h 973"/>
                    <a:gd name="T4" fmla="*/ 644 w 1138"/>
                    <a:gd name="T5" fmla="*/ 972 h 973"/>
                    <a:gd name="T6" fmla="*/ 1138 w 1138"/>
                    <a:gd name="T7" fmla="*/ 485 h 973"/>
                    <a:gd name="T8" fmla="*/ 642 w 1138"/>
                    <a:gd name="T9" fmla="*/ 1 h 973"/>
                  </a:gdLst>
                  <a:ahLst/>
                  <a:cxnLst>
                    <a:cxn ang="0">
                      <a:pos x="T0" y="T1"/>
                    </a:cxn>
                    <a:cxn ang="0">
                      <a:pos x="T2" y="T3"/>
                    </a:cxn>
                    <a:cxn ang="0">
                      <a:pos x="T4" y="T5"/>
                    </a:cxn>
                    <a:cxn ang="0">
                      <a:pos x="T6" y="T7"/>
                    </a:cxn>
                    <a:cxn ang="0">
                      <a:pos x="T8" y="T9"/>
                    </a:cxn>
                  </a:cxnLst>
                  <a:rect l="0" t="0"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39" name="Google Shape;6178;p54"/>
              <p:cNvGrpSpPr>
                <a:grpSpLocks/>
              </p:cNvGrpSpPr>
              <p:nvPr/>
            </p:nvGrpSpPr>
            <p:grpSpPr bwMode="auto">
              <a:xfrm>
                <a:off x="4843373" y="3631407"/>
                <a:ext cx="16273" cy="16186"/>
                <a:chOff x="4843373" y="3631407"/>
                <a:chExt cx="16273" cy="16186"/>
              </a:xfrm>
            </p:grpSpPr>
            <p:sp>
              <p:nvSpPr>
                <p:cNvPr id="6528" name="Google Shape;6179;p54"/>
                <p:cNvSpPr>
                  <a:spLocks/>
                </p:cNvSpPr>
                <p:nvPr/>
              </p:nvSpPr>
              <p:spPr bwMode="auto">
                <a:xfrm>
                  <a:off x="4843373" y="3631407"/>
                  <a:ext cx="16273" cy="16186"/>
                </a:xfrm>
                <a:custGeom>
                  <a:avLst/>
                  <a:gdLst>
                    <a:gd name="T0" fmla="*/ 1029 w 2069"/>
                    <a:gd name="T1" fmla="*/ 1 h 2058"/>
                    <a:gd name="T2" fmla="*/ 0 w 2069"/>
                    <a:gd name="T3" fmla="*/ 1029 h 2058"/>
                    <a:gd name="T4" fmla="*/ 1029 w 2069"/>
                    <a:gd name="T5" fmla="*/ 2057 h 2058"/>
                    <a:gd name="T6" fmla="*/ 2069 w 2069"/>
                    <a:gd name="T7" fmla="*/ 1029 h 2058"/>
                    <a:gd name="T8" fmla="*/ 1029 w 2069"/>
                    <a:gd name="T9" fmla="*/ 1 h 2058"/>
                  </a:gdLst>
                  <a:ahLst/>
                  <a:cxnLst>
                    <a:cxn ang="0">
                      <a:pos x="T0" y="T1"/>
                    </a:cxn>
                    <a:cxn ang="0">
                      <a:pos x="T2" y="T3"/>
                    </a:cxn>
                    <a:cxn ang="0">
                      <a:pos x="T4" y="T5"/>
                    </a:cxn>
                    <a:cxn ang="0">
                      <a:pos x="T6" y="T7"/>
                    </a:cxn>
                    <a:cxn ang="0">
                      <a:pos x="T8" y="T9"/>
                    </a:cxn>
                  </a:cxnLst>
                  <a:rect l="0" t="0"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29" name="Google Shape;6180;p54"/>
                <p:cNvSpPr>
                  <a:spLocks/>
                </p:cNvSpPr>
                <p:nvPr/>
              </p:nvSpPr>
              <p:spPr bwMode="auto">
                <a:xfrm>
                  <a:off x="4849178" y="3637211"/>
                  <a:ext cx="4672" cy="4577"/>
                </a:xfrm>
                <a:custGeom>
                  <a:avLst/>
                  <a:gdLst>
                    <a:gd name="T0" fmla="*/ 291 w 594"/>
                    <a:gd name="T1" fmla="*/ 1 h 582"/>
                    <a:gd name="T2" fmla="*/ 0 w 594"/>
                    <a:gd name="T3" fmla="*/ 291 h 582"/>
                    <a:gd name="T4" fmla="*/ 291 w 594"/>
                    <a:gd name="T5" fmla="*/ 581 h 582"/>
                    <a:gd name="T6" fmla="*/ 593 w 594"/>
                    <a:gd name="T7" fmla="*/ 291 h 582"/>
                    <a:gd name="T8" fmla="*/ 291 w 594"/>
                    <a:gd name="T9" fmla="*/ 1 h 582"/>
                  </a:gdLst>
                  <a:ahLst/>
                  <a:cxnLst>
                    <a:cxn ang="0">
                      <a:pos x="T0" y="T1"/>
                    </a:cxn>
                    <a:cxn ang="0">
                      <a:pos x="T2" y="T3"/>
                    </a:cxn>
                    <a:cxn ang="0">
                      <a:pos x="T4" y="T5"/>
                    </a:cxn>
                    <a:cxn ang="0">
                      <a:pos x="T6" y="T7"/>
                    </a:cxn>
                    <a:cxn ang="0">
                      <a:pos x="T8" y="T9"/>
                    </a:cxn>
                  </a:cxnLst>
                  <a:rect l="0" t="0"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0" name="Google Shape;6181;p54"/>
              <p:cNvGrpSpPr>
                <a:grpSpLocks/>
              </p:cNvGrpSpPr>
              <p:nvPr/>
            </p:nvGrpSpPr>
            <p:grpSpPr bwMode="auto">
              <a:xfrm>
                <a:off x="4727773" y="3591578"/>
                <a:ext cx="31499" cy="26898"/>
                <a:chOff x="4727773" y="3591578"/>
                <a:chExt cx="31499" cy="26898"/>
              </a:xfrm>
            </p:grpSpPr>
            <p:sp>
              <p:nvSpPr>
                <p:cNvPr id="6526" name="Google Shape;6182;p54"/>
                <p:cNvSpPr>
                  <a:spLocks/>
                </p:cNvSpPr>
                <p:nvPr/>
              </p:nvSpPr>
              <p:spPr bwMode="auto">
                <a:xfrm>
                  <a:off x="4727773" y="3591578"/>
                  <a:ext cx="31499" cy="26898"/>
                </a:xfrm>
                <a:custGeom>
                  <a:avLst/>
                  <a:gdLst>
                    <a:gd name="T0" fmla="*/ 2276 w 4005"/>
                    <a:gd name="T1" fmla="*/ 0 h 3420"/>
                    <a:gd name="T2" fmla="*/ 1077 w 4005"/>
                    <a:gd name="T3" fmla="*/ 504 h 3420"/>
                    <a:gd name="T4" fmla="*/ 2287 w 4005"/>
                    <a:gd name="T5" fmla="*/ 3419 h 3420"/>
                    <a:gd name="T6" fmla="*/ 4005 w 4005"/>
                    <a:gd name="T7" fmla="*/ 1714 h 3420"/>
                    <a:gd name="T8" fmla="*/ 2276 w 4005"/>
                    <a:gd name="T9" fmla="*/ 0 h 3420"/>
                  </a:gdLst>
                  <a:ahLst/>
                  <a:cxnLst>
                    <a:cxn ang="0">
                      <a:pos x="T0" y="T1"/>
                    </a:cxn>
                    <a:cxn ang="0">
                      <a:pos x="T2" y="T3"/>
                    </a:cxn>
                    <a:cxn ang="0">
                      <a:pos x="T4" y="T5"/>
                    </a:cxn>
                    <a:cxn ang="0">
                      <a:pos x="T6" y="T7"/>
                    </a:cxn>
                    <a:cxn ang="0">
                      <a:pos x="T8" y="T9"/>
                    </a:cxn>
                  </a:cxnLst>
                  <a:rect l="0" t="0"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27" name="Google Shape;6183;p54"/>
                <p:cNvSpPr>
                  <a:spLocks/>
                </p:cNvSpPr>
                <p:nvPr/>
              </p:nvSpPr>
              <p:spPr bwMode="auto">
                <a:xfrm>
                  <a:off x="4740719" y="3601244"/>
                  <a:ext cx="8856" cy="7590"/>
                </a:xfrm>
                <a:custGeom>
                  <a:avLst/>
                  <a:gdLst>
                    <a:gd name="T0" fmla="*/ 641 w 1126"/>
                    <a:gd name="T1" fmla="*/ 1 h 965"/>
                    <a:gd name="T2" fmla="*/ 302 w 1126"/>
                    <a:gd name="T3" fmla="*/ 824 h 965"/>
                    <a:gd name="T4" fmla="*/ 638 w 1126"/>
                    <a:gd name="T5" fmla="*/ 964 h 965"/>
                    <a:gd name="T6" fmla="*/ 1125 w 1126"/>
                    <a:gd name="T7" fmla="*/ 485 h 965"/>
                    <a:gd name="T8" fmla="*/ 641 w 1126"/>
                    <a:gd name="T9" fmla="*/ 1 h 965"/>
                  </a:gdLst>
                  <a:ahLst/>
                  <a:cxnLst>
                    <a:cxn ang="0">
                      <a:pos x="T0" y="T1"/>
                    </a:cxn>
                    <a:cxn ang="0">
                      <a:pos x="T2" y="T3"/>
                    </a:cxn>
                    <a:cxn ang="0">
                      <a:pos x="T4" y="T5"/>
                    </a:cxn>
                    <a:cxn ang="0">
                      <a:pos x="T6" y="T7"/>
                    </a:cxn>
                    <a:cxn ang="0">
                      <a:pos x="T8" y="T9"/>
                    </a:cxn>
                  </a:cxnLst>
                  <a:rect l="0" t="0"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6441" name="Google Shape;6184;p54"/>
              <p:cNvSpPr>
                <a:spLocks/>
              </p:cNvSpPr>
              <p:nvPr/>
            </p:nvSpPr>
            <p:spPr bwMode="auto">
              <a:xfrm>
                <a:off x="4652041" y="3622590"/>
                <a:ext cx="31405" cy="26906"/>
              </a:xfrm>
              <a:custGeom>
                <a:avLst/>
                <a:gdLst>
                  <a:gd name="T0" fmla="*/ 2273 w 3993"/>
                  <a:gd name="T1" fmla="*/ 1 h 3421"/>
                  <a:gd name="T2" fmla="*/ 1077 w 3993"/>
                  <a:gd name="T3" fmla="*/ 505 h 3421"/>
                  <a:gd name="T4" fmla="*/ 2287 w 3993"/>
                  <a:gd name="T5" fmla="*/ 3420 h 3421"/>
                  <a:gd name="T6" fmla="*/ 3993 w 3993"/>
                  <a:gd name="T7" fmla="*/ 1714 h 3421"/>
                  <a:gd name="T8" fmla="*/ 2273 w 3993"/>
                  <a:gd name="T9" fmla="*/ 1 h 3421"/>
                </a:gdLst>
                <a:ahLst/>
                <a:cxnLst>
                  <a:cxn ang="0">
                    <a:pos x="T0" y="T1"/>
                  </a:cxn>
                  <a:cxn ang="0">
                    <a:pos x="T2" y="T3"/>
                  </a:cxn>
                  <a:cxn ang="0">
                    <a:pos x="T4" y="T5"/>
                  </a:cxn>
                  <a:cxn ang="0">
                    <a:pos x="T6" y="T7"/>
                  </a:cxn>
                  <a:cxn ang="0">
                    <a:pos x="T8" y="T9"/>
                  </a:cxn>
                </a:cxnLst>
                <a:rect l="0" t="0"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42" name="Google Shape;6185;p54"/>
              <p:cNvSpPr>
                <a:spLocks/>
              </p:cNvSpPr>
              <p:nvPr/>
            </p:nvSpPr>
            <p:spPr bwMode="auto">
              <a:xfrm>
                <a:off x="4666222" y="3632264"/>
                <a:ext cx="7613" cy="7621"/>
              </a:xfrm>
              <a:custGeom>
                <a:avLst/>
                <a:gdLst>
                  <a:gd name="T0" fmla="*/ 484 w 968"/>
                  <a:gd name="T1" fmla="*/ 1 h 969"/>
                  <a:gd name="T2" fmla="*/ 0 w 968"/>
                  <a:gd name="T3" fmla="*/ 484 h 969"/>
                  <a:gd name="T4" fmla="*/ 484 w 968"/>
                  <a:gd name="T5" fmla="*/ 968 h 969"/>
                  <a:gd name="T6" fmla="*/ 968 w 968"/>
                  <a:gd name="T7" fmla="*/ 484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443" name="Google Shape;6186;p54"/>
              <p:cNvGrpSpPr>
                <a:grpSpLocks/>
              </p:cNvGrpSpPr>
              <p:nvPr/>
            </p:nvGrpSpPr>
            <p:grpSpPr bwMode="auto">
              <a:xfrm>
                <a:off x="4609421" y="3577398"/>
                <a:ext cx="31499" cy="27001"/>
                <a:chOff x="4609421" y="3577398"/>
                <a:chExt cx="31499" cy="27001"/>
              </a:xfrm>
            </p:grpSpPr>
            <p:sp>
              <p:nvSpPr>
                <p:cNvPr id="6524" name="Google Shape;6187;p54"/>
                <p:cNvSpPr>
                  <a:spLocks/>
                </p:cNvSpPr>
                <p:nvPr/>
              </p:nvSpPr>
              <p:spPr bwMode="auto">
                <a:xfrm>
                  <a:off x="4609421" y="3577398"/>
                  <a:ext cx="31499" cy="27001"/>
                </a:xfrm>
                <a:custGeom>
                  <a:avLst/>
                  <a:gdLst>
                    <a:gd name="T0" fmla="*/ 2273 w 4005"/>
                    <a:gd name="T1" fmla="*/ 1 h 3433"/>
                    <a:gd name="T2" fmla="*/ 1077 w 4005"/>
                    <a:gd name="T3" fmla="*/ 505 h 3433"/>
                    <a:gd name="T4" fmla="*/ 2287 w 4005"/>
                    <a:gd name="T5" fmla="*/ 3432 h 3433"/>
                    <a:gd name="T6" fmla="*/ 4005 w 4005"/>
                    <a:gd name="T7" fmla="*/ 1714 h 3433"/>
                    <a:gd name="T8" fmla="*/ 2273 w 4005"/>
                    <a:gd name="T9" fmla="*/ 1 h 3433"/>
                  </a:gdLst>
                  <a:ahLst/>
                  <a:cxnLst>
                    <a:cxn ang="0">
                      <a:pos x="T0" y="T1"/>
                    </a:cxn>
                    <a:cxn ang="0">
                      <a:pos x="T2" y="T3"/>
                    </a:cxn>
                    <a:cxn ang="0">
                      <a:pos x="T4" y="T5"/>
                    </a:cxn>
                    <a:cxn ang="0">
                      <a:pos x="T6" y="T7"/>
                    </a:cxn>
                    <a:cxn ang="0">
                      <a:pos x="T8" y="T9"/>
                    </a:cxn>
                  </a:cxnLst>
                  <a:rect l="0" t="0"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25" name="Google Shape;6188;p54"/>
                <p:cNvSpPr>
                  <a:spLocks/>
                </p:cNvSpPr>
                <p:nvPr/>
              </p:nvSpPr>
              <p:spPr bwMode="auto">
                <a:xfrm>
                  <a:off x="4623594" y="3587072"/>
                  <a:ext cx="7621" cy="7621"/>
                </a:xfrm>
                <a:custGeom>
                  <a:avLst/>
                  <a:gdLst>
                    <a:gd name="T0" fmla="*/ 485 w 969"/>
                    <a:gd name="T1" fmla="*/ 1 h 969"/>
                    <a:gd name="T2" fmla="*/ 1 w 969"/>
                    <a:gd name="T3" fmla="*/ 484 h 969"/>
                    <a:gd name="T4" fmla="*/ 485 w 969"/>
                    <a:gd name="T5" fmla="*/ 968 h 969"/>
                    <a:gd name="T6" fmla="*/ 969 w 969"/>
                    <a:gd name="T7" fmla="*/ 484 h 969"/>
                    <a:gd name="T8" fmla="*/ 485 w 969"/>
                    <a:gd name="T9" fmla="*/ 1 h 969"/>
                  </a:gdLst>
                  <a:ahLst/>
                  <a:cxnLst>
                    <a:cxn ang="0">
                      <a:pos x="T0" y="T1"/>
                    </a:cxn>
                    <a:cxn ang="0">
                      <a:pos x="T2" y="T3"/>
                    </a:cxn>
                    <a:cxn ang="0">
                      <a:pos x="T4" y="T5"/>
                    </a:cxn>
                    <a:cxn ang="0">
                      <a:pos x="T6" y="T7"/>
                    </a:cxn>
                    <a:cxn ang="0">
                      <a:pos x="T8" y="T9"/>
                    </a:cxn>
                  </a:cxnLst>
                  <a:rect l="0" t="0"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4" name="Google Shape;6189;p54"/>
              <p:cNvGrpSpPr>
                <a:grpSpLocks/>
              </p:cNvGrpSpPr>
              <p:nvPr/>
            </p:nvGrpSpPr>
            <p:grpSpPr bwMode="auto">
              <a:xfrm>
                <a:off x="4649289" y="3577398"/>
                <a:ext cx="31499" cy="27001"/>
                <a:chOff x="4649289" y="3577398"/>
                <a:chExt cx="31499" cy="27001"/>
              </a:xfrm>
            </p:grpSpPr>
            <p:sp>
              <p:nvSpPr>
                <p:cNvPr id="6522" name="Google Shape;6190;p54"/>
                <p:cNvSpPr>
                  <a:spLocks/>
                </p:cNvSpPr>
                <p:nvPr/>
              </p:nvSpPr>
              <p:spPr bwMode="auto">
                <a:xfrm>
                  <a:off x="4649289" y="3577398"/>
                  <a:ext cx="31499" cy="27001"/>
                </a:xfrm>
                <a:custGeom>
                  <a:avLst/>
                  <a:gdLst>
                    <a:gd name="T0" fmla="*/ 2275 w 4005"/>
                    <a:gd name="T1" fmla="*/ 1 h 3433"/>
                    <a:gd name="T2" fmla="*/ 1077 w 4005"/>
                    <a:gd name="T3" fmla="*/ 505 h 3433"/>
                    <a:gd name="T4" fmla="*/ 2286 w 4005"/>
                    <a:gd name="T5" fmla="*/ 3432 h 3433"/>
                    <a:gd name="T6" fmla="*/ 4004 w 4005"/>
                    <a:gd name="T7" fmla="*/ 1714 h 3433"/>
                    <a:gd name="T8" fmla="*/ 2275 w 4005"/>
                    <a:gd name="T9" fmla="*/ 1 h 3433"/>
                  </a:gdLst>
                  <a:ahLst/>
                  <a:cxnLst>
                    <a:cxn ang="0">
                      <a:pos x="T0" y="T1"/>
                    </a:cxn>
                    <a:cxn ang="0">
                      <a:pos x="T2" y="T3"/>
                    </a:cxn>
                    <a:cxn ang="0">
                      <a:pos x="T4" y="T5"/>
                    </a:cxn>
                    <a:cxn ang="0">
                      <a:pos x="T6" y="T7"/>
                    </a:cxn>
                    <a:cxn ang="0">
                      <a:pos x="T8" y="T9"/>
                    </a:cxn>
                  </a:cxnLst>
                  <a:rect l="0" t="0"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23" name="Google Shape;6191;p54"/>
                <p:cNvSpPr>
                  <a:spLocks/>
                </p:cNvSpPr>
                <p:nvPr/>
              </p:nvSpPr>
              <p:spPr bwMode="auto">
                <a:xfrm>
                  <a:off x="4662227" y="3587072"/>
                  <a:ext cx="8856" cy="7676"/>
                </a:xfrm>
                <a:custGeom>
                  <a:avLst/>
                  <a:gdLst>
                    <a:gd name="T0" fmla="*/ 641 w 1126"/>
                    <a:gd name="T1" fmla="*/ 1 h 976"/>
                    <a:gd name="T2" fmla="*/ 303 w 1126"/>
                    <a:gd name="T3" fmla="*/ 835 h 976"/>
                    <a:gd name="T4" fmla="*/ 636 w 1126"/>
                    <a:gd name="T5" fmla="*/ 976 h 976"/>
                    <a:gd name="T6" fmla="*/ 1125 w 1126"/>
                    <a:gd name="T7" fmla="*/ 484 h 976"/>
                    <a:gd name="T8" fmla="*/ 641 w 1126"/>
                    <a:gd name="T9" fmla="*/ 1 h 976"/>
                  </a:gdLst>
                  <a:ahLst/>
                  <a:cxnLst>
                    <a:cxn ang="0">
                      <a:pos x="T0" y="T1"/>
                    </a:cxn>
                    <a:cxn ang="0">
                      <a:pos x="T2" y="T3"/>
                    </a:cxn>
                    <a:cxn ang="0">
                      <a:pos x="T4" y="T5"/>
                    </a:cxn>
                    <a:cxn ang="0">
                      <a:pos x="T6" y="T7"/>
                    </a:cxn>
                    <a:cxn ang="0">
                      <a:pos x="T8" y="T9"/>
                    </a:cxn>
                  </a:cxnLst>
                  <a:rect l="0" t="0"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5" name="Google Shape;6192;p54"/>
              <p:cNvGrpSpPr>
                <a:grpSpLocks/>
              </p:cNvGrpSpPr>
              <p:nvPr/>
            </p:nvGrpSpPr>
            <p:grpSpPr bwMode="auto">
              <a:xfrm>
                <a:off x="4605614" y="3639523"/>
                <a:ext cx="31499" cy="26906"/>
                <a:chOff x="4605614" y="3639523"/>
                <a:chExt cx="31499" cy="26906"/>
              </a:xfrm>
            </p:grpSpPr>
            <p:sp>
              <p:nvSpPr>
                <p:cNvPr id="6520" name="Google Shape;6193;p54"/>
                <p:cNvSpPr>
                  <a:spLocks/>
                </p:cNvSpPr>
                <p:nvPr/>
              </p:nvSpPr>
              <p:spPr bwMode="auto">
                <a:xfrm>
                  <a:off x="4605614" y="3639523"/>
                  <a:ext cx="31499" cy="26906"/>
                </a:xfrm>
                <a:custGeom>
                  <a:avLst/>
                  <a:gdLst>
                    <a:gd name="T0" fmla="*/ 2276 w 4005"/>
                    <a:gd name="T1" fmla="*/ 1 h 3421"/>
                    <a:gd name="T2" fmla="*/ 1077 w 4005"/>
                    <a:gd name="T3" fmla="*/ 505 h 3421"/>
                    <a:gd name="T4" fmla="*/ 2287 w 4005"/>
                    <a:gd name="T5" fmla="*/ 3420 h 3421"/>
                    <a:gd name="T6" fmla="*/ 4005 w 4005"/>
                    <a:gd name="T7" fmla="*/ 1715 h 3421"/>
                    <a:gd name="T8" fmla="*/ 2276 w 4005"/>
                    <a:gd name="T9" fmla="*/ 1 h 3421"/>
                  </a:gdLst>
                  <a:ahLst/>
                  <a:cxnLst>
                    <a:cxn ang="0">
                      <a:pos x="T0" y="T1"/>
                    </a:cxn>
                    <a:cxn ang="0">
                      <a:pos x="T2" y="T3"/>
                    </a:cxn>
                    <a:cxn ang="0">
                      <a:pos x="T4" y="T5"/>
                    </a:cxn>
                    <a:cxn ang="0">
                      <a:pos x="T6" y="T7"/>
                    </a:cxn>
                    <a:cxn ang="0">
                      <a:pos x="T8" y="T9"/>
                    </a:cxn>
                  </a:cxnLst>
                  <a:rect l="0" t="0"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21" name="Google Shape;6194;p54"/>
                <p:cNvSpPr>
                  <a:spLocks/>
                </p:cNvSpPr>
                <p:nvPr/>
              </p:nvSpPr>
              <p:spPr bwMode="auto">
                <a:xfrm>
                  <a:off x="4619795" y="3649197"/>
                  <a:ext cx="7613" cy="7621"/>
                </a:xfrm>
                <a:custGeom>
                  <a:avLst/>
                  <a:gdLst>
                    <a:gd name="T0" fmla="*/ 484 w 968"/>
                    <a:gd name="T1" fmla="*/ 1 h 969"/>
                    <a:gd name="T2" fmla="*/ 0 w 968"/>
                    <a:gd name="T3" fmla="*/ 485 h 969"/>
                    <a:gd name="T4" fmla="*/ 484 w 968"/>
                    <a:gd name="T5" fmla="*/ 968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6" name="Google Shape;6195;p54"/>
              <p:cNvGrpSpPr>
                <a:grpSpLocks/>
              </p:cNvGrpSpPr>
              <p:nvPr/>
            </p:nvGrpSpPr>
            <p:grpSpPr bwMode="auto">
              <a:xfrm>
                <a:off x="4785149" y="3618846"/>
                <a:ext cx="26930" cy="26843"/>
                <a:chOff x="4785149" y="3618846"/>
                <a:chExt cx="26930" cy="26843"/>
              </a:xfrm>
            </p:grpSpPr>
            <p:sp>
              <p:nvSpPr>
                <p:cNvPr id="6518" name="Google Shape;6196;p54"/>
                <p:cNvSpPr>
                  <a:spLocks/>
                </p:cNvSpPr>
                <p:nvPr/>
              </p:nvSpPr>
              <p:spPr bwMode="auto">
                <a:xfrm>
                  <a:off x="4785149" y="3618846"/>
                  <a:ext cx="26930" cy="26843"/>
                </a:xfrm>
                <a:custGeom>
                  <a:avLst/>
                  <a:gdLst>
                    <a:gd name="T0" fmla="*/ 1718 w 3424"/>
                    <a:gd name="T1" fmla="*/ 1 h 3413"/>
                    <a:gd name="T2" fmla="*/ 0 w 3424"/>
                    <a:gd name="T3" fmla="*/ 1707 h 3413"/>
                    <a:gd name="T4" fmla="*/ 1718 w 3424"/>
                    <a:gd name="T5" fmla="*/ 3412 h 3413"/>
                    <a:gd name="T6" fmla="*/ 3424 w 3424"/>
                    <a:gd name="T7" fmla="*/ 1707 h 3413"/>
                    <a:gd name="T8" fmla="*/ 1718 w 3424"/>
                    <a:gd name="T9" fmla="*/ 1 h 3413"/>
                  </a:gdLst>
                  <a:ahLst/>
                  <a:cxnLst>
                    <a:cxn ang="0">
                      <a:pos x="T0" y="T1"/>
                    </a:cxn>
                    <a:cxn ang="0">
                      <a:pos x="T2" y="T3"/>
                    </a:cxn>
                    <a:cxn ang="0">
                      <a:pos x="T4" y="T5"/>
                    </a:cxn>
                    <a:cxn ang="0">
                      <a:pos x="T6" y="T7"/>
                    </a:cxn>
                    <a:cxn ang="0">
                      <a:pos x="T8" y="T9"/>
                    </a:cxn>
                  </a:cxnLst>
                  <a:rect l="0" t="0"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19" name="Google Shape;6197;p54"/>
                <p:cNvSpPr>
                  <a:spLocks/>
                </p:cNvSpPr>
                <p:nvPr/>
              </p:nvSpPr>
              <p:spPr bwMode="auto">
                <a:xfrm>
                  <a:off x="4793611" y="3628457"/>
                  <a:ext cx="8856" cy="7590"/>
                </a:xfrm>
                <a:custGeom>
                  <a:avLst/>
                  <a:gdLst>
                    <a:gd name="T0" fmla="*/ 642 w 1126"/>
                    <a:gd name="T1" fmla="*/ 1 h 965"/>
                    <a:gd name="T2" fmla="*/ 303 w 1126"/>
                    <a:gd name="T3" fmla="*/ 823 h 965"/>
                    <a:gd name="T4" fmla="*/ 639 w 1126"/>
                    <a:gd name="T5" fmla="*/ 964 h 965"/>
                    <a:gd name="T6" fmla="*/ 1126 w 1126"/>
                    <a:gd name="T7" fmla="*/ 485 h 965"/>
                    <a:gd name="T8" fmla="*/ 642 w 1126"/>
                    <a:gd name="T9" fmla="*/ 1 h 965"/>
                  </a:gdLst>
                  <a:ahLst/>
                  <a:cxnLst>
                    <a:cxn ang="0">
                      <a:pos x="T0" y="T1"/>
                    </a:cxn>
                    <a:cxn ang="0">
                      <a:pos x="T2" y="T3"/>
                    </a:cxn>
                    <a:cxn ang="0">
                      <a:pos x="T4" y="T5"/>
                    </a:cxn>
                    <a:cxn ang="0">
                      <a:pos x="T6" y="T7"/>
                    </a:cxn>
                    <a:cxn ang="0">
                      <a:pos x="T8" y="T9"/>
                    </a:cxn>
                  </a:cxnLst>
                  <a:rect l="0" t="0"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7" name="Google Shape;6198;p54"/>
              <p:cNvGrpSpPr>
                <a:grpSpLocks/>
              </p:cNvGrpSpPr>
              <p:nvPr/>
            </p:nvGrpSpPr>
            <p:grpSpPr bwMode="auto">
              <a:xfrm>
                <a:off x="4810167" y="3601567"/>
                <a:ext cx="31405" cy="26898"/>
                <a:chOff x="4810167" y="3601567"/>
                <a:chExt cx="31405" cy="26898"/>
              </a:xfrm>
            </p:grpSpPr>
            <p:sp>
              <p:nvSpPr>
                <p:cNvPr id="6516" name="Google Shape;6199;p54"/>
                <p:cNvSpPr>
                  <a:spLocks/>
                </p:cNvSpPr>
                <p:nvPr/>
              </p:nvSpPr>
              <p:spPr bwMode="auto">
                <a:xfrm>
                  <a:off x="4810167" y="3601567"/>
                  <a:ext cx="31405" cy="26898"/>
                </a:xfrm>
                <a:custGeom>
                  <a:avLst/>
                  <a:gdLst>
                    <a:gd name="T0" fmla="*/ 2273 w 3993"/>
                    <a:gd name="T1" fmla="*/ 0 h 3420"/>
                    <a:gd name="T2" fmla="*/ 1077 w 3993"/>
                    <a:gd name="T3" fmla="*/ 504 h 3420"/>
                    <a:gd name="T4" fmla="*/ 2287 w 3993"/>
                    <a:gd name="T5" fmla="*/ 3420 h 3420"/>
                    <a:gd name="T6" fmla="*/ 3993 w 3993"/>
                    <a:gd name="T7" fmla="*/ 1714 h 3420"/>
                    <a:gd name="T8" fmla="*/ 2273 w 3993"/>
                    <a:gd name="T9" fmla="*/ 0 h 3420"/>
                  </a:gdLst>
                  <a:ahLst/>
                  <a:cxnLst>
                    <a:cxn ang="0">
                      <a:pos x="T0" y="T1"/>
                    </a:cxn>
                    <a:cxn ang="0">
                      <a:pos x="T2" y="T3"/>
                    </a:cxn>
                    <a:cxn ang="0">
                      <a:pos x="T4" y="T5"/>
                    </a:cxn>
                    <a:cxn ang="0">
                      <a:pos x="T6" y="T7"/>
                    </a:cxn>
                    <a:cxn ang="0">
                      <a:pos x="T8" y="T9"/>
                    </a:cxn>
                  </a:cxnLst>
                  <a:rect l="0" t="0"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17" name="Google Shape;6200;p54"/>
                <p:cNvSpPr>
                  <a:spLocks/>
                </p:cNvSpPr>
                <p:nvPr/>
              </p:nvSpPr>
              <p:spPr bwMode="auto">
                <a:xfrm>
                  <a:off x="4824348" y="3611241"/>
                  <a:ext cx="7613" cy="7613"/>
                </a:xfrm>
                <a:custGeom>
                  <a:avLst/>
                  <a:gdLst>
                    <a:gd name="T0" fmla="*/ 484 w 968"/>
                    <a:gd name="T1" fmla="*/ 0 h 968"/>
                    <a:gd name="T2" fmla="*/ 0 w 968"/>
                    <a:gd name="T3" fmla="*/ 484 h 968"/>
                    <a:gd name="T4" fmla="*/ 484 w 968"/>
                    <a:gd name="T5" fmla="*/ 968 h 968"/>
                    <a:gd name="T6" fmla="*/ 968 w 968"/>
                    <a:gd name="T7" fmla="*/ 484 h 968"/>
                    <a:gd name="T8" fmla="*/ 484 w 968"/>
                    <a:gd name="T9" fmla="*/ 0 h 968"/>
                  </a:gdLst>
                  <a:ahLst/>
                  <a:cxnLst>
                    <a:cxn ang="0">
                      <a:pos x="T0" y="T1"/>
                    </a:cxn>
                    <a:cxn ang="0">
                      <a:pos x="T2" y="T3"/>
                    </a:cxn>
                    <a:cxn ang="0">
                      <a:pos x="T4" y="T5"/>
                    </a:cxn>
                    <a:cxn ang="0">
                      <a:pos x="T6" y="T7"/>
                    </a:cxn>
                    <a:cxn ang="0">
                      <a:pos x="T8" y="T9"/>
                    </a:cxn>
                  </a:cxnLst>
                  <a:rect l="0" t="0"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8" name="Google Shape;6201;p54"/>
              <p:cNvGrpSpPr>
                <a:grpSpLocks/>
              </p:cNvGrpSpPr>
              <p:nvPr/>
            </p:nvGrpSpPr>
            <p:grpSpPr bwMode="auto">
              <a:xfrm>
                <a:off x="4831002" y="3373230"/>
                <a:ext cx="31405" cy="26898"/>
                <a:chOff x="4831002" y="3373230"/>
                <a:chExt cx="31405" cy="26898"/>
              </a:xfrm>
            </p:grpSpPr>
            <p:sp>
              <p:nvSpPr>
                <p:cNvPr id="6514" name="Google Shape;6202;p54"/>
                <p:cNvSpPr>
                  <a:spLocks/>
                </p:cNvSpPr>
                <p:nvPr/>
              </p:nvSpPr>
              <p:spPr bwMode="auto">
                <a:xfrm>
                  <a:off x="4831002" y="3373230"/>
                  <a:ext cx="31405" cy="26898"/>
                </a:xfrm>
                <a:custGeom>
                  <a:avLst/>
                  <a:gdLst>
                    <a:gd name="T0" fmla="*/ 2273 w 3993"/>
                    <a:gd name="T1" fmla="*/ 0 h 3420"/>
                    <a:gd name="T2" fmla="*/ 1077 w 3993"/>
                    <a:gd name="T3" fmla="*/ 504 h 3420"/>
                    <a:gd name="T4" fmla="*/ 2287 w 3993"/>
                    <a:gd name="T5" fmla="*/ 3419 h 3420"/>
                    <a:gd name="T6" fmla="*/ 3993 w 3993"/>
                    <a:gd name="T7" fmla="*/ 1714 h 3420"/>
                    <a:gd name="T8" fmla="*/ 2273 w 3993"/>
                    <a:gd name="T9" fmla="*/ 0 h 3420"/>
                  </a:gdLst>
                  <a:ahLst/>
                  <a:cxnLst>
                    <a:cxn ang="0">
                      <a:pos x="T0" y="T1"/>
                    </a:cxn>
                    <a:cxn ang="0">
                      <a:pos x="T2" y="T3"/>
                    </a:cxn>
                    <a:cxn ang="0">
                      <a:pos x="T4" y="T5"/>
                    </a:cxn>
                    <a:cxn ang="0">
                      <a:pos x="T6" y="T7"/>
                    </a:cxn>
                    <a:cxn ang="0">
                      <a:pos x="T8" y="T9"/>
                    </a:cxn>
                  </a:cxnLst>
                  <a:rect l="0" t="0"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15" name="Google Shape;6203;p54"/>
                <p:cNvSpPr>
                  <a:spLocks/>
                </p:cNvSpPr>
                <p:nvPr/>
              </p:nvSpPr>
              <p:spPr bwMode="auto">
                <a:xfrm>
                  <a:off x="4845182" y="3382896"/>
                  <a:ext cx="7519" cy="7621"/>
                </a:xfrm>
                <a:custGeom>
                  <a:avLst/>
                  <a:gdLst>
                    <a:gd name="T0" fmla="*/ 472 w 956"/>
                    <a:gd name="T1" fmla="*/ 1 h 969"/>
                    <a:gd name="T2" fmla="*/ 0 w 956"/>
                    <a:gd name="T3" fmla="*/ 485 h 969"/>
                    <a:gd name="T4" fmla="*/ 472 w 956"/>
                    <a:gd name="T5" fmla="*/ 969 h 969"/>
                    <a:gd name="T6" fmla="*/ 956 w 956"/>
                    <a:gd name="T7" fmla="*/ 485 h 969"/>
                    <a:gd name="T8" fmla="*/ 472 w 956"/>
                    <a:gd name="T9" fmla="*/ 1 h 969"/>
                  </a:gdLst>
                  <a:ahLst/>
                  <a:cxnLst>
                    <a:cxn ang="0">
                      <a:pos x="T0" y="T1"/>
                    </a:cxn>
                    <a:cxn ang="0">
                      <a:pos x="T2" y="T3"/>
                    </a:cxn>
                    <a:cxn ang="0">
                      <a:pos x="T4" y="T5"/>
                    </a:cxn>
                    <a:cxn ang="0">
                      <a:pos x="T6" y="T7"/>
                    </a:cxn>
                    <a:cxn ang="0">
                      <a:pos x="T8" y="T9"/>
                    </a:cxn>
                  </a:cxnLst>
                  <a:rect l="0" t="0"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49" name="Google Shape;6204;p54"/>
              <p:cNvGrpSpPr>
                <a:grpSpLocks/>
              </p:cNvGrpSpPr>
              <p:nvPr/>
            </p:nvGrpSpPr>
            <p:grpSpPr bwMode="auto">
              <a:xfrm>
                <a:off x="4719311" y="3355054"/>
                <a:ext cx="31499" cy="27001"/>
                <a:chOff x="4719311" y="3355054"/>
                <a:chExt cx="31499" cy="27001"/>
              </a:xfrm>
            </p:grpSpPr>
            <p:sp>
              <p:nvSpPr>
                <p:cNvPr id="6512" name="Google Shape;6205;p54"/>
                <p:cNvSpPr>
                  <a:spLocks/>
                </p:cNvSpPr>
                <p:nvPr/>
              </p:nvSpPr>
              <p:spPr bwMode="auto">
                <a:xfrm>
                  <a:off x="4719311" y="3355054"/>
                  <a:ext cx="31499" cy="27001"/>
                </a:xfrm>
                <a:custGeom>
                  <a:avLst/>
                  <a:gdLst>
                    <a:gd name="T0" fmla="*/ 2275 w 4005"/>
                    <a:gd name="T1" fmla="*/ 1 h 3433"/>
                    <a:gd name="T2" fmla="*/ 1077 w 4005"/>
                    <a:gd name="T3" fmla="*/ 505 h 3433"/>
                    <a:gd name="T4" fmla="*/ 2287 w 4005"/>
                    <a:gd name="T5" fmla="*/ 3432 h 3433"/>
                    <a:gd name="T6" fmla="*/ 4004 w 4005"/>
                    <a:gd name="T7" fmla="*/ 1714 h 3433"/>
                    <a:gd name="T8" fmla="*/ 2275 w 4005"/>
                    <a:gd name="T9" fmla="*/ 1 h 3433"/>
                  </a:gdLst>
                  <a:ahLst/>
                  <a:cxnLst>
                    <a:cxn ang="0">
                      <a:pos x="T0" y="T1"/>
                    </a:cxn>
                    <a:cxn ang="0">
                      <a:pos x="T2" y="T3"/>
                    </a:cxn>
                    <a:cxn ang="0">
                      <a:pos x="T4" y="T5"/>
                    </a:cxn>
                    <a:cxn ang="0">
                      <a:pos x="T6" y="T7"/>
                    </a:cxn>
                    <a:cxn ang="0">
                      <a:pos x="T8" y="T9"/>
                    </a:cxn>
                  </a:cxnLst>
                  <a:rect l="0" t="0"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13" name="Google Shape;6206;p54"/>
                <p:cNvSpPr>
                  <a:spLocks/>
                </p:cNvSpPr>
                <p:nvPr/>
              </p:nvSpPr>
              <p:spPr bwMode="auto">
                <a:xfrm>
                  <a:off x="4733578" y="3364822"/>
                  <a:ext cx="7527" cy="7527"/>
                </a:xfrm>
                <a:custGeom>
                  <a:avLst/>
                  <a:gdLst>
                    <a:gd name="T0" fmla="*/ 473 w 957"/>
                    <a:gd name="T1" fmla="*/ 1 h 957"/>
                    <a:gd name="T2" fmla="*/ 1 w 957"/>
                    <a:gd name="T3" fmla="*/ 472 h 957"/>
                    <a:gd name="T4" fmla="*/ 473 w 957"/>
                    <a:gd name="T5" fmla="*/ 956 h 957"/>
                    <a:gd name="T6" fmla="*/ 956 w 957"/>
                    <a:gd name="T7" fmla="*/ 472 h 957"/>
                    <a:gd name="T8" fmla="*/ 473 w 957"/>
                    <a:gd name="T9" fmla="*/ 1 h 957"/>
                  </a:gdLst>
                  <a:ahLst/>
                  <a:cxnLst>
                    <a:cxn ang="0">
                      <a:pos x="T0" y="T1"/>
                    </a:cxn>
                    <a:cxn ang="0">
                      <a:pos x="T2" y="T3"/>
                    </a:cxn>
                    <a:cxn ang="0">
                      <a:pos x="T4" y="T5"/>
                    </a:cxn>
                    <a:cxn ang="0">
                      <a:pos x="T6" y="T7"/>
                    </a:cxn>
                    <a:cxn ang="0">
                      <a:pos x="T8" y="T9"/>
                    </a:cxn>
                  </a:cxnLst>
                  <a:rect l="0" t="0"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0" name="Google Shape;6207;p54"/>
              <p:cNvGrpSpPr>
                <a:grpSpLocks/>
              </p:cNvGrpSpPr>
              <p:nvPr/>
            </p:nvGrpSpPr>
            <p:grpSpPr bwMode="auto">
              <a:xfrm>
                <a:off x="4798755" y="3450260"/>
                <a:ext cx="26930" cy="26930"/>
                <a:chOff x="4798755" y="3450260"/>
                <a:chExt cx="26930" cy="26930"/>
              </a:xfrm>
            </p:grpSpPr>
            <p:sp>
              <p:nvSpPr>
                <p:cNvPr id="6510" name="Google Shape;6208;p54"/>
                <p:cNvSpPr>
                  <a:spLocks/>
                </p:cNvSpPr>
                <p:nvPr/>
              </p:nvSpPr>
              <p:spPr bwMode="auto">
                <a:xfrm>
                  <a:off x="4798755" y="3450260"/>
                  <a:ext cx="26930" cy="26930"/>
                </a:xfrm>
                <a:custGeom>
                  <a:avLst/>
                  <a:gdLst>
                    <a:gd name="T0" fmla="*/ 1718 w 3424"/>
                    <a:gd name="T1" fmla="*/ 0 h 3424"/>
                    <a:gd name="T2" fmla="*/ 0 w 3424"/>
                    <a:gd name="T3" fmla="*/ 1706 h 3424"/>
                    <a:gd name="T4" fmla="*/ 1718 w 3424"/>
                    <a:gd name="T5" fmla="*/ 3424 h 3424"/>
                    <a:gd name="T6" fmla="*/ 3423 w 3424"/>
                    <a:gd name="T7" fmla="*/ 1706 h 3424"/>
                    <a:gd name="T8" fmla="*/ 1718 w 3424"/>
                    <a:gd name="T9" fmla="*/ 0 h 3424"/>
                  </a:gdLst>
                  <a:ahLst/>
                  <a:cxnLst>
                    <a:cxn ang="0">
                      <a:pos x="T0" y="T1"/>
                    </a:cxn>
                    <a:cxn ang="0">
                      <a:pos x="T2" y="T3"/>
                    </a:cxn>
                    <a:cxn ang="0">
                      <a:pos x="T4" y="T5"/>
                    </a:cxn>
                    <a:cxn ang="0">
                      <a:pos x="T6" y="T7"/>
                    </a:cxn>
                    <a:cxn ang="0">
                      <a:pos x="T8" y="T9"/>
                    </a:cxn>
                  </a:cxnLst>
                  <a:rect l="0" t="0"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11" name="Google Shape;6209;p54"/>
                <p:cNvSpPr>
                  <a:spLocks/>
                </p:cNvSpPr>
                <p:nvPr/>
              </p:nvSpPr>
              <p:spPr bwMode="auto">
                <a:xfrm>
                  <a:off x="4807218" y="3459871"/>
                  <a:ext cx="8856" cy="7605"/>
                </a:xfrm>
                <a:custGeom>
                  <a:avLst/>
                  <a:gdLst>
                    <a:gd name="T0" fmla="*/ 642 w 1126"/>
                    <a:gd name="T1" fmla="*/ 0 h 967"/>
                    <a:gd name="T2" fmla="*/ 303 w 1126"/>
                    <a:gd name="T3" fmla="*/ 823 h 967"/>
                    <a:gd name="T4" fmla="*/ 644 w 1126"/>
                    <a:gd name="T5" fmla="*/ 966 h 967"/>
                    <a:gd name="T6" fmla="*/ 1126 w 1126"/>
                    <a:gd name="T7" fmla="*/ 484 h 967"/>
                    <a:gd name="T8" fmla="*/ 642 w 1126"/>
                    <a:gd name="T9" fmla="*/ 0 h 967"/>
                  </a:gdLst>
                  <a:ahLst/>
                  <a:cxnLst>
                    <a:cxn ang="0">
                      <a:pos x="T0" y="T1"/>
                    </a:cxn>
                    <a:cxn ang="0">
                      <a:pos x="T2" y="T3"/>
                    </a:cxn>
                    <a:cxn ang="0">
                      <a:pos x="T4" y="T5"/>
                    </a:cxn>
                    <a:cxn ang="0">
                      <a:pos x="T6" y="T7"/>
                    </a:cxn>
                    <a:cxn ang="0">
                      <a:pos x="T8" y="T9"/>
                    </a:cxn>
                  </a:cxnLst>
                  <a:rect l="0" t="0"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1" name="Google Shape;6210;p54"/>
              <p:cNvGrpSpPr>
                <a:grpSpLocks/>
              </p:cNvGrpSpPr>
              <p:nvPr/>
            </p:nvGrpSpPr>
            <p:grpSpPr bwMode="auto">
              <a:xfrm>
                <a:off x="4645576" y="3467555"/>
                <a:ext cx="31405" cy="26953"/>
                <a:chOff x="4645576" y="3467555"/>
                <a:chExt cx="31405" cy="26953"/>
              </a:xfrm>
            </p:grpSpPr>
            <p:sp>
              <p:nvSpPr>
                <p:cNvPr id="6508" name="Google Shape;6211;p54"/>
                <p:cNvSpPr>
                  <a:spLocks/>
                </p:cNvSpPr>
                <p:nvPr/>
              </p:nvSpPr>
              <p:spPr bwMode="auto">
                <a:xfrm>
                  <a:off x="4645576" y="3467555"/>
                  <a:ext cx="31405" cy="26953"/>
                </a:xfrm>
                <a:custGeom>
                  <a:avLst/>
                  <a:gdLst>
                    <a:gd name="T0" fmla="*/ 2272 w 3993"/>
                    <a:gd name="T1" fmla="*/ 0 h 3427"/>
                    <a:gd name="T2" fmla="*/ 1077 w 3993"/>
                    <a:gd name="T3" fmla="*/ 499 h 3427"/>
                    <a:gd name="T4" fmla="*/ 2274 w 3993"/>
                    <a:gd name="T5" fmla="*/ 3426 h 3427"/>
                    <a:gd name="T6" fmla="*/ 3992 w 3993"/>
                    <a:gd name="T7" fmla="*/ 1709 h 3427"/>
                    <a:gd name="T8" fmla="*/ 2272 w 3993"/>
                    <a:gd name="T9" fmla="*/ 0 h 3427"/>
                  </a:gdLst>
                  <a:ahLst/>
                  <a:cxnLst>
                    <a:cxn ang="0">
                      <a:pos x="T0" y="T1"/>
                    </a:cxn>
                    <a:cxn ang="0">
                      <a:pos x="T2" y="T3"/>
                    </a:cxn>
                    <a:cxn ang="0">
                      <a:pos x="T4" y="T5"/>
                    </a:cxn>
                    <a:cxn ang="0">
                      <a:pos x="T6" y="T7"/>
                    </a:cxn>
                    <a:cxn ang="0">
                      <a:pos x="T8" y="T9"/>
                    </a:cxn>
                  </a:cxnLst>
                  <a:rect l="0" t="0"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09" name="Google Shape;6212;p54"/>
                <p:cNvSpPr>
                  <a:spLocks/>
                </p:cNvSpPr>
                <p:nvPr/>
              </p:nvSpPr>
              <p:spPr bwMode="auto">
                <a:xfrm>
                  <a:off x="4659749" y="3477182"/>
                  <a:ext cx="7527" cy="7621"/>
                </a:xfrm>
                <a:custGeom>
                  <a:avLst/>
                  <a:gdLst>
                    <a:gd name="T0" fmla="*/ 472 w 957"/>
                    <a:gd name="T1" fmla="*/ 1 h 969"/>
                    <a:gd name="T2" fmla="*/ 1 w 957"/>
                    <a:gd name="T3" fmla="*/ 485 h 969"/>
                    <a:gd name="T4" fmla="*/ 472 w 957"/>
                    <a:gd name="T5" fmla="*/ 969 h 969"/>
                    <a:gd name="T6" fmla="*/ 956 w 957"/>
                    <a:gd name="T7" fmla="*/ 485 h 969"/>
                    <a:gd name="T8" fmla="*/ 472 w 957"/>
                    <a:gd name="T9" fmla="*/ 1 h 969"/>
                  </a:gdLst>
                  <a:ahLst/>
                  <a:cxnLst>
                    <a:cxn ang="0">
                      <a:pos x="T0" y="T1"/>
                    </a:cxn>
                    <a:cxn ang="0">
                      <a:pos x="T2" y="T3"/>
                    </a:cxn>
                    <a:cxn ang="0">
                      <a:pos x="T4" y="T5"/>
                    </a:cxn>
                    <a:cxn ang="0">
                      <a:pos x="T6" y="T7"/>
                    </a:cxn>
                    <a:cxn ang="0">
                      <a:pos x="T8" y="T9"/>
                    </a:cxn>
                  </a:cxnLst>
                  <a:rect l="0" t="0"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2" name="Google Shape;6213;p54"/>
              <p:cNvGrpSpPr>
                <a:grpSpLocks/>
              </p:cNvGrpSpPr>
              <p:nvPr/>
            </p:nvGrpSpPr>
            <p:grpSpPr bwMode="auto">
              <a:xfrm>
                <a:off x="4687631" y="3583965"/>
                <a:ext cx="31499" cy="26898"/>
                <a:chOff x="4687631" y="3583965"/>
                <a:chExt cx="31499" cy="26898"/>
              </a:xfrm>
            </p:grpSpPr>
            <p:sp>
              <p:nvSpPr>
                <p:cNvPr id="6506" name="Google Shape;6214;p54"/>
                <p:cNvSpPr>
                  <a:spLocks/>
                </p:cNvSpPr>
                <p:nvPr/>
              </p:nvSpPr>
              <p:spPr bwMode="auto">
                <a:xfrm>
                  <a:off x="4687631" y="3583965"/>
                  <a:ext cx="31499" cy="26898"/>
                </a:xfrm>
                <a:custGeom>
                  <a:avLst/>
                  <a:gdLst>
                    <a:gd name="T0" fmla="*/ 2284 w 4005"/>
                    <a:gd name="T1" fmla="*/ 0 h 3420"/>
                    <a:gd name="T2" fmla="*/ 1089 w 4005"/>
                    <a:gd name="T3" fmla="*/ 504 h 3420"/>
                    <a:gd name="T4" fmla="*/ 2298 w 4005"/>
                    <a:gd name="T5" fmla="*/ 3420 h 3420"/>
                    <a:gd name="T6" fmla="*/ 4004 w 4005"/>
                    <a:gd name="T7" fmla="*/ 1714 h 3420"/>
                    <a:gd name="T8" fmla="*/ 2284 w 4005"/>
                    <a:gd name="T9" fmla="*/ 0 h 3420"/>
                  </a:gdLst>
                  <a:ahLst/>
                  <a:cxnLst>
                    <a:cxn ang="0">
                      <a:pos x="T0" y="T1"/>
                    </a:cxn>
                    <a:cxn ang="0">
                      <a:pos x="T2" y="T3"/>
                    </a:cxn>
                    <a:cxn ang="0">
                      <a:pos x="T4" y="T5"/>
                    </a:cxn>
                    <a:cxn ang="0">
                      <a:pos x="T6" y="T7"/>
                    </a:cxn>
                    <a:cxn ang="0">
                      <a:pos x="T8" y="T9"/>
                    </a:cxn>
                  </a:cxnLst>
                  <a:rect l="0" t="0"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07" name="Google Shape;6215;p54"/>
                <p:cNvSpPr>
                  <a:spLocks/>
                </p:cNvSpPr>
                <p:nvPr/>
              </p:nvSpPr>
              <p:spPr bwMode="auto">
                <a:xfrm>
                  <a:off x="4700568" y="3593639"/>
                  <a:ext cx="8950" cy="7582"/>
                </a:xfrm>
                <a:custGeom>
                  <a:avLst/>
                  <a:gdLst>
                    <a:gd name="T0" fmla="*/ 641 w 1138"/>
                    <a:gd name="T1" fmla="*/ 0 h 964"/>
                    <a:gd name="T2" fmla="*/ 303 w 1138"/>
                    <a:gd name="T3" fmla="*/ 823 h 964"/>
                    <a:gd name="T4" fmla="*/ 644 w 1138"/>
                    <a:gd name="T5" fmla="*/ 964 h 964"/>
                    <a:gd name="T6" fmla="*/ 1137 w 1138"/>
                    <a:gd name="T7" fmla="*/ 484 h 964"/>
                    <a:gd name="T8" fmla="*/ 641 w 1138"/>
                    <a:gd name="T9" fmla="*/ 0 h 964"/>
                  </a:gdLst>
                  <a:ahLst/>
                  <a:cxnLst>
                    <a:cxn ang="0">
                      <a:pos x="T0" y="T1"/>
                    </a:cxn>
                    <a:cxn ang="0">
                      <a:pos x="T2" y="T3"/>
                    </a:cxn>
                    <a:cxn ang="0">
                      <a:pos x="T4" y="T5"/>
                    </a:cxn>
                    <a:cxn ang="0">
                      <a:pos x="T6" y="T7"/>
                    </a:cxn>
                    <a:cxn ang="0">
                      <a:pos x="T8" y="T9"/>
                    </a:cxn>
                  </a:cxnLst>
                  <a:rect l="0" t="0"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3" name="Google Shape;6216;p54"/>
              <p:cNvGrpSpPr>
                <a:grpSpLocks/>
              </p:cNvGrpSpPr>
              <p:nvPr/>
            </p:nvGrpSpPr>
            <p:grpSpPr bwMode="auto">
              <a:xfrm>
                <a:off x="4719311" y="3471314"/>
                <a:ext cx="31499" cy="27001"/>
                <a:chOff x="4719311" y="3471314"/>
                <a:chExt cx="31499" cy="27001"/>
              </a:xfrm>
            </p:grpSpPr>
            <p:sp>
              <p:nvSpPr>
                <p:cNvPr id="6504" name="Google Shape;6217;p54"/>
                <p:cNvSpPr>
                  <a:spLocks/>
                </p:cNvSpPr>
                <p:nvPr/>
              </p:nvSpPr>
              <p:spPr bwMode="auto">
                <a:xfrm>
                  <a:off x="4719311" y="3471314"/>
                  <a:ext cx="31499" cy="27001"/>
                </a:xfrm>
                <a:custGeom>
                  <a:avLst/>
                  <a:gdLst>
                    <a:gd name="T0" fmla="*/ 2285 w 4005"/>
                    <a:gd name="T1" fmla="*/ 1 h 3433"/>
                    <a:gd name="T2" fmla="*/ 1089 w 4005"/>
                    <a:gd name="T3" fmla="*/ 505 h 3433"/>
                    <a:gd name="T4" fmla="*/ 2299 w 4005"/>
                    <a:gd name="T5" fmla="*/ 3432 h 3433"/>
                    <a:gd name="T6" fmla="*/ 4004 w 4005"/>
                    <a:gd name="T7" fmla="*/ 1715 h 3433"/>
                    <a:gd name="T8" fmla="*/ 2285 w 4005"/>
                    <a:gd name="T9" fmla="*/ 1 h 3433"/>
                  </a:gdLst>
                  <a:ahLst/>
                  <a:cxnLst>
                    <a:cxn ang="0">
                      <a:pos x="T0" y="T1"/>
                    </a:cxn>
                    <a:cxn ang="0">
                      <a:pos x="T2" y="T3"/>
                    </a:cxn>
                    <a:cxn ang="0">
                      <a:pos x="T4" y="T5"/>
                    </a:cxn>
                    <a:cxn ang="0">
                      <a:pos x="T6" y="T7"/>
                    </a:cxn>
                    <a:cxn ang="0">
                      <a:pos x="T8" y="T9"/>
                    </a:cxn>
                  </a:cxnLst>
                  <a:rect l="0" t="0"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05" name="Google Shape;6218;p54"/>
                <p:cNvSpPr>
                  <a:spLocks/>
                </p:cNvSpPr>
                <p:nvPr/>
              </p:nvSpPr>
              <p:spPr bwMode="auto">
                <a:xfrm>
                  <a:off x="4732249" y="3480988"/>
                  <a:ext cx="8856" cy="7605"/>
                </a:xfrm>
                <a:custGeom>
                  <a:avLst/>
                  <a:gdLst>
                    <a:gd name="T0" fmla="*/ 642 w 1126"/>
                    <a:gd name="T1" fmla="*/ 1 h 967"/>
                    <a:gd name="T2" fmla="*/ 303 w 1126"/>
                    <a:gd name="T3" fmla="*/ 823 h 967"/>
                    <a:gd name="T4" fmla="*/ 643 w 1126"/>
                    <a:gd name="T5" fmla="*/ 967 h 967"/>
                    <a:gd name="T6" fmla="*/ 1125 w 1126"/>
                    <a:gd name="T7" fmla="*/ 485 h 967"/>
                    <a:gd name="T8" fmla="*/ 642 w 1126"/>
                    <a:gd name="T9" fmla="*/ 1 h 967"/>
                  </a:gdLst>
                  <a:ahLst/>
                  <a:cxnLst>
                    <a:cxn ang="0">
                      <a:pos x="T0" y="T1"/>
                    </a:cxn>
                    <a:cxn ang="0">
                      <a:pos x="T2" y="T3"/>
                    </a:cxn>
                    <a:cxn ang="0">
                      <a:pos x="T4" y="T5"/>
                    </a:cxn>
                    <a:cxn ang="0">
                      <a:pos x="T6" y="T7"/>
                    </a:cxn>
                    <a:cxn ang="0">
                      <a:pos x="T8" y="T9"/>
                    </a:cxn>
                  </a:cxnLst>
                  <a:rect l="0" t="0"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4" name="Google Shape;6219;p54"/>
              <p:cNvGrpSpPr>
                <a:grpSpLocks/>
              </p:cNvGrpSpPr>
              <p:nvPr/>
            </p:nvGrpSpPr>
            <p:grpSpPr bwMode="auto">
              <a:xfrm>
                <a:off x="4719311" y="3434404"/>
                <a:ext cx="31499" cy="26898"/>
                <a:chOff x="4719311" y="3434404"/>
                <a:chExt cx="31499" cy="26898"/>
              </a:xfrm>
            </p:grpSpPr>
            <p:sp>
              <p:nvSpPr>
                <p:cNvPr id="6502" name="Google Shape;6220;p54"/>
                <p:cNvSpPr>
                  <a:spLocks/>
                </p:cNvSpPr>
                <p:nvPr/>
              </p:nvSpPr>
              <p:spPr bwMode="auto">
                <a:xfrm>
                  <a:off x="4719311" y="3434404"/>
                  <a:ext cx="31499" cy="26898"/>
                </a:xfrm>
                <a:custGeom>
                  <a:avLst/>
                  <a:gdLst>
                    <a:gd name="T0" fmla="*/ 2285 w 4005"/>
                    <a:gd name="T1" fmla="*/ 0 h 3420"/>
                    <a:gd name="T2" fmla="*/ 1089 w 4005"/>
                    <a:gd name="T3" fmla="*/ 504 h 3420"/>
                    <a:gd name="T4" fmla="*/ 2299 w 4005"/>
                    <a:gd name="T5" fmla="*/ 3420 h 3420"/>
                    <a:gd name="T6" fmla="*/ 4004 w 4005"/>
                    <a:gd name="T7" fmla="*/ 1714 h 3420"/>
                    <a:gd name="T8" fmla="*/ 2285 w 4005"/>
                    <a:gd name="T9" fmla="*/ 0 h 3420"/>
                  </a:gdLst>
                  <a:ahLst/>
                  <a:cxnLst>
                    <a:cxn ang="0">
                      <a:pos x="T0" y="T1"/>
                    </a:cxn>
                    <a:cxn ang="0">
                      <a:pos x="T2" y="T3"/>
                    </a:cxn>
                    <a:cxn ang="0">
                      <a:pos x="T4" y="T5"/>
                    </a:cxn>
                    <a:cxn ang="0">
                      <a:pos x="T6" y="T7"/>
                    </a:cxn>
                    <a:cxn ang="0">
                      <a:pos x="T8" y="T9"/>
                    </a:cxn>
                  </a:cxnLst>
                  <a:rect l="0" t="0"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03" name="Google Shape;6221;p54"/>
                <p:cNvSpPr>
                  <a:spLocks/>
                </p:cNvSpPr>
                <p:nvPr/>
              </p:nvSpPr>
              <p:spPr bwMode="auto">
                <a:xfrm>
                  <a:off x="4732249" y="3444078"/>
                  <a:ext cx="8856" cy="7582"/>
                </a:xfrm>
                <a:custGeom>
                  <a:avLst/>
                  <a:gdLst>
                    <a:gd name="T0" fmla="*/ 642 w 1126"/>
                    <a:gd name="T1" fmla="*/ 0 h 964"/>
                    <a:gd name="T2" fmla="*/ 303 w 1126"/>
                    <a:gd name="T3" fmla="*/ 823 h 964"/>
                    <a:gd name="T4" fmla="*/ 638 w 1126"/>
                    <a:gd name="T5" fmla="*/ 964 h 964"/>
                    <a:gd name="T6" fmla="*/ 1125 w 1126"/>
                    <a:gd name="T7" fmla="*/ 484 h 964"/>
                    <a:gd name="T8" fmla="*/ 642 w 1126"/>
                    <a:gd name="T9" fmla="*/ 0 h 964"/>
                  </a:gdLst>
                  <a:ahLst/>
                  <a:cxnLst>
                    <a:cxn ang="0">
                      <a:pos x="T0" y="T1"/>
                    </a:cxn>
                    <a:cxn ang="0">
                      <a:pos x="T2" y="T3"/>
                    </a:cxn>
                    <a:cxn ang="0">
                      <a:pos x="T4" y="T5"/>
                    </a:cxn>
                    <a:cxn ang="0">
                      <a:pos x="T6" y="T7"/>
                    </a:cxn>
                    <a:cxn ang="0">
                      <a:pos x="T8" y="T9"/>
                    </a:cxn>
                  </a:cxnLst>
                  <a:rect l="0" t="0"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5" name="Google Shape;6222;p54"/>
              <p:cNvGrpSpPr>
                <a:grpSpLocks/>
              </p:cNvGrpSpPr>
              <p:nvPr/>
            </p:nvGrpSpPr>
            <p:grpSpPr bwMode="auto">
              <a:xfrm>
                <a:off x="4768876" y="3401772"/>
                <a:ext cx="31499" cy="26898"/>
                <a:chOff x="4768876" y="3401772"/>
                <a:chExt cx="31499" cy="26898"/>
              </a:xfrm>
            </p:grpSpPr>
            <p:sp>
              <p:nvSpPr>
                <p:cNvPr id="6500" name="Google Shape;6223;p54"/>
                <p:cNvSpPr>
                  <a:spLocks/>
                </p:cNvSpPr>
                <p:nvPr/>
              </p:nvSpPr>
              <p:spPr bwMode="auto">
                <a:xfrm>
                  <a:off x="4768876" y="3401772"/>
                  <a:ext cx="31499" cy="26898"/>
                </a:xfrm>
                <a:custGeom>
                  <a:avLst/>
                  <a:gdLst>
                    <a:gd name="T0" fmla="*/ 2276 w 4005"/>
                    <a:gd name="T1" fmla="*/ 0 h 3420"/>
                    <a:gd name="T2" fmla="*/ 1077 w 4005"/>
                    <a:gd name="T3" fmla="*/ 504 h 3420"/>
                    <a:gd name="T4" fmla="*/ 2287 w 4005"/>
                    <a:gd name="T5" fmla="*/ 3419 h 3420"/>
                    <a:gd name="T6" fmla="*/ 4005 w 4005"/>
                    <a:gd name="T7" fmla="*/ 1714 h 3420"/>
                    <a:gd name="T8" fmla="*/ 2276 w 4005"/>
                    <a:gd name="T9" fmla="*/ 0 h 3420"/>
                  </a:gdLst>
                  <a:ahLst/>
                  <a:cxnLst>
                    <a:cxn ang="0">
                      <a:pos x="T0" y="T1"/>
                    </a:cxn>
                    <a:cxn ang="0">
                      <a:pos x="T2" y="T3"/>
                    </a:cxn>
                    <a:cxn ang="0">
                      <a:pos x="T4" y="T5"/>
                    </a:cxn>
                    <a:cxn ang="0">
                      <a:pos x="T6" y="T7"/>
                    </a:cxn>
                    <a:cxn ang="0">
                      <a:pos x="T8" y="T9"/>
                    </a:cxn>
                  </a:cxnLst>
                  <a:rect l="0" t="0"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01" name="Google Shape;6224;p54"/>
                <p:cNvSpPr>
                  <a:spLocks/>
                </p:cNvSpPr>
                <p:nvPr/>
              </p:nvSpPr>
              <p:spPr bwMode="auto">
                <a:xfrm>
                  <a:off x="4783057" y="3411438"/>
                  <a:ext cx="7613" cy="7621"/>
                </a:xfrm>
                <a:custGeom>
                  <a:avLst/>
                  <a:gdLst>
                    <a:gd name="T0" fmla="*/ 484 w 968"/>
                    <a:gd name="T1" fmla="*/ 1 h 969"/>
                    <a:gd name="T2" fmla="*/ 0 w 968"/>
                    <a:gd name="T3" fmla="*/ 485 h 969"/>
                    <a:gd name="T4" fmla="*/ 484 w 968"/>
                    <a:gd name="T5" fmla="*/ 969 h 969"/>
                    <a:gd name="T6" fmla="*/ 968 w 968"/>
                    <a:gd name="T7" fmla="*/ 485 h 969"/>
                    <a:gd name="T8" fmla="*/ 484 w 968"/>
                    <a:gd name="T9" fmla="*/ 1 h 969"/>
                  </a:gdLst>
                  <a:ahLst/>
                  <a:cxnLst>
                    <a:cxn ang="0">
                      <a:pos x="T0" y="T1"/>
                    </a:cxn>
                    <a:cxn ang="0">
                      <a:pos x="T2" y="T3"/>
                    </a:cxn>
                    <a:cxn ang="0">
                      <a:pos x="T4" y="T5"/>
                    </a:cxn>
                    <a:cxn ang="0">
                      <a:pos x="T6" y="T7"/>
                    </a:cxn>
                    <a:cxn ang="0">
                      <a:pos x="T8" y="T9"/>
                    </a:cxn>
                  </a:cxnLst>
                  <a:rect l="0" t="0"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6" name="Google Shape;6225;p54"/>
              <p:cNvGrpSpPr>
                <a:grpSpLocks/>
              </p:cNvGrpSpPr>
              <p:nvPr/>
            </p:nvGrpSpPr>
            <p:grpSpPr bwMode="auto">
              <a:xfrm>
                <a:off x="4762214" y="3471377"/>
                <a:ext cx="26938" cy="26938"/>
                <a:chOff x="4762214" y="3471377"/>
                <a:chExt cx="26938" cy="26938"/>
              </a:xfrm>
            </p:grpSpPr>
            <p:sp>
              <p:nvSpPr>
                <p:cNvPr id="6498" name="Google Shape;6226;p54"/>
                <p:cNvSpPr>
                  <a:spLocks/>
                </p:cNvSpPr>
                <p:nvPr/>
              </p:nvSpPr>
              <p:spPr bwMode="auto">
                <a:xfrm>
                  <a:off x="4762214" y="3471377"/>
                  <a:ext cx="26938" cy="26938"/>
                </a:xfrm>
                <a:custGeom>
                  <a:avLst/>
                  <a:gdLst>
                    <a:gd name="T0" fmla="*/ 1707 w 3425"/>
                    <a:gd name="T1" fmla="*/ 1 h 3425"/>
                    <a:gd name="T2" fmla="*/ 1 w 3425"/>
                    <a:gd name="T3" fmla="*/ 1707 h 3425"/>
                    <a:gd name="T4" fmla="*/ 1707 w 3425"/>
                    <a:gd name="T5" fmla="*/ 3424 h 3425"/>
                    <a:gd name="T6" fmla="*/ 3424 w 3425"/>
                    <a:gd name="T7" fmla="*/ 1707 h 3425"/>
                    <a:gd name="T8" fmla="*/ 1707 w 3425"/>
                    <a:gd name="T9" fmla="*/ 1 h 3425"/>
                  </a:gdLst>
                  <a:ahLst/>
                  <a:cxnLst>
                    <a:cxn ang="0">
                      <a:pos x="T0" y="T1"/>
                    </a:cxn>
                    <a:cxn ang="0">
                      <a:pos x="T2" y="T3"/>
                    </a:cxn>
                    <a:cxn ang="0">
                      <a:pos x="T4" y="T5"/>
                    </a:cxn>
                    <a:cxn ang="0">
                      <a:pos x="T6" y="T7"/>
                    </a:cxn>
                    <a:cxn ang="0">
                      <a:pos x="T8" y="T9"/>
                    </a:cxn>
                  </a:cxnLst>
                  <a:rect l="0" t="0"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99" name="Google Shape;6227;p54"/>
                <p:cNvSpPr>
                  <a:spLocks/>
                </p:cNvSpPr>
                <p:nvPr/>
              </p:nvSpPr>
              <p:spPr bwMode="auto">
                <a:xfrm>
                  <a:off x="4770591" y="3480988"/>
                  <a:ext cx="8856" cy="7605"/>
                </a:xfrm>
                <a:custGeom>
                  <a:avLst/>
                  <a:gdLst>
                    <a:gd name="T0" fmla="*/ 642 w 1126"/>
                    <a:gd name="T1" fmla="*/ 1 h 967"/>
                    <a:gd name="T2" fmla="*/ 303 w 1126"/>
                    <a:gd name="T3" fmla="*/ 823 h 967"/>
                    <a:gd name="T4" fmla="*/ 643 w 1126"/>
                    <a:gd name="T5" fmla="*/ 967 h 967"/>
                    <a:gd name="T6" fmla="*/ 1125 w 1126"/>
                    <a:gd name="T7" fmla="*/ 485 h 967"/>
                    <a:gd name="T8" fmla="*/ 642 w 1126"/>
                    <a:gd name="T9" fmla="*/ 1 h 967"/>
                  </a:gdLst>
                  <a:ahLst/>
                  <a:cxnLst>
                    <a:cxn ang="0">
                      <a:pos x="T0" y="T1"/>
                    </a:cxn>
                    <a:cxn ang="0">
                      <a:pos x="T2" y="T3"/>
                    </a:cxn>
                    <a:cxn ang="0">
                      <a:pos x="T4" y="T5"/>
                    </a:cxn>
                    <a:cxn ang="0">
                      <a:pos x="T6" y="T7"/>
                    </a:cxn>
                    <a:cxn ang="0">
                      <a:pos x="T8" y="T9"/>
                    </a:cxn>
                  </a:cxnLst>
                  <a:rect l="0" t="0"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7" name="Google Shape;6228;p54"/>
              <p:cNvGrpSpPr>
                <a:grpSpLocks/>
              </p:cNvGrpSpPr>
              <p:nvPr/>
            </p:nvGrpSpPr>
            <p:grpSpPr bwMode="auto">
              <a:xfrm>
                <a:off x="4790473" y="3344782"/>
                <a:ext cx="31405" cy="26898"/>
                <a:chOff x="4790473" y="3344782"/>
                <a:chExt cx="31405" cy="26898"/>
              </a:xfrm>
            </p:grpSpPr>
            <p:sp>
              <p:nvSpPr>
                <p:cNvPr id="6496" name="Google Shape;6229;p54"/>
                <p:cNvSpPr>
                  <a:spLocks/>
                </p:cNvSpPr>
                <p:nvPr/>
              </p:nvSpPr>
              <p:spPr bwMode="auto">
                <a:xfrm>
                  <a:off x="4790473" y="3344782"/>
                  <a:ext cx="31405" cy="26898"/>
                </a:xfrm>
                <a:custGeom>
                  <a:avLst/>
                  <a:gdLst>
                    <a:gd name="T0" fmla="*/ 2273 w 3993"/>
                    <a:gd name="T1" fmla="*/ 0 h 3420"/>
                    <a:gd name="T2" fmla="*/ 1077 w 3993"/>
                    <a:gd name="T3" fmla="*/ 504 h 3420"/>
                    <a:gd name="T4" fmla="*/ 2287 w 3993"/>
                    <a:gd name="T5" fmla="*/ 3420 h 3420"/>
                    <a:gd name="T6" fmla="*/ 3993 w 3993"/>
                    <a:gd name="T7" fmla="*/ 1714 h 3420"/>
                    <a:gd name="T8" fmla="*/ 2273 w 3993"/>
                    <a:gd name="T9" fmla="*/ 0 h 3420"/>
                  </a:gdLst>
                  <a:ahLst/>
                  <a:cxnLst>
                    <a:cxn ang="0">
                      <a:pos x="T0" y="T1"/>
                    </a:cxn>
                    <a:cxn ang="0">
                      <a:pos x="T2" y="T3"/>
                    </a:cxn>
                    <a:cxn ang="0">
                      <a:pos x="T4" y="T5"/>
                    </a:cxn>
                    <a:cxn ang="0">
                      <a:pos x="T6" y="T7"/>
                    </a:cxn>
                    <a:cxn ang="0">
                      <a:pos x="T8" y="T9"/>
                    </a:cxn>
                  </a:cxnLst>
                  <a:rect l="0" t="0"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97" name="Google Shape;6230;p54"/>
                <p:cNvSpPr>
                  <a:spLocks/>
                </p:cNvSpPr>
                <p:nvPr/>
              </p:nvSpPr>
              <p:spPr bwMode="auto">
                <a:xfrm>
                  <a:off x="4804654" y="3354456"/>
                  <a:ext cx="7613" cy="7613"/>
                </a:xfrm>
                <a:custGeom>
                  <a:avLst/>
                  <a:gdLst>
                    <a:gd name="T0" fmla="*/ 484 w 968"/>
                    <a:gd name="T1" fmla="*/ 0 h 968"/>
                    <a:gd name="T2" fmla="*/ 0 w 968"/>
                    <a:gd name="T3" fmla="*/ 484 h 968"/>
                    <a:gd name="T4" fmla="*/ 484 w 968"/>
                    <a:gd name="T5" fmla="*/ 968 h 968"/>
                    <a:gd name="T6" fmla="*/ 968 w 968"/>
                    <a:gd name="T7" fmla="*/ 484 h 968"/>
                    <a:gd name="T8" fmla="*/ 484 w 968"/>
                    <a:gd name="T9" fmla="*/ 0 h 968"/>
                  </a:gdLst>
                  <a:ahLst/>
                  <a:cxnLst>
                    <a:cxn ang="0">
                      <a:pos x="T0" y="T1"/>
                    </a:cxn>
                    <a:cxn ang="0">
                      <a:pos x="T2" y="T3"/>
                    </a:cxn>
                    <a:cxn ang="0">
                      <a:pos x="T4" y="T5"/>
                    </a:cxn>
                    <a:cxn ang="0">
                      <a:pos x="T6" y="T7"/>
                    </a:cxn>
                    <a:cxn ang="0">
                      <a:pos x="T8" y="T9"/>
                    </a:cxn>
                  </a:cxnLst>
                  <a:rect l="0" t="0"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8" name="Google Shape;6231;p54"/>
              <p:cNvGrpSpPr>
                <a:grpSpLocks/>
              </p:cNvGrpSpPr>
              <p:nvPr/>
            </p:nvGrpSpPr>
            <p:grpSpPr bwMode="auto">
              <a:xfrm>
                <a:off x="4823774" y="3950733"/>
                <a:ext cx="37398" cy="32034"/>
                <a:chOff x="4823774" y="3950733"/>
                <a:chExt cx="37398" cy="32034"/>
              </a:xfrm>
            </p:grpSpPr>
            <p:sp>
              <p:nvSpPr>
                <p:cNvPr id="6494" name="Google Shape;6232;p54"/>
                <p:cNvSpPr>
                  <a:spLocks/>
                </p:cNvSpPr>
                <p:nvPr/>
              </p:nvSpPr>
              <p:spPr bwMode="auto">
                <a:xfrm>
                  <a:off x="4823774" y="3950733"/>
                  <a:ext cx="37398" cy="32034"/>
                </a:xfrm>
                <a:custGeom>
                  <a:avLst/>
                  <a:gdLst>
                    <a:gd name="T0" fmla="*/ 2707 w 4755"/>
                    <a:gd name="T1" fmla="*/ 1 h 4073"/>
                    <a:gd name="T2" fmla="*/ 1283 w 4755"/>
                    <a:gd name="T3" fmla="*/ 601 h 4073"/>
                    <a:gd name="T4" fmla="*/ 2722 w 4755"/>
                    <a:gd name="T5" fmla="*/ 4073 h 4073"/>
                    <a:gd name="T6" fmla="*/ 4755 w 4755"/>
                    <a:gd name="T7" fmla="*/ 2041 h 4073"/>
                    <a:gd name="T8" fmla="*/ 2707 w 4755"/>
                    <a:gd name="T9" fmla="*/ 1 h 4073"/>
                  </a:gdLst>
                  <a:ahLst/>
                  <a:cxnLst>
                    <a:cxn ang="0">
                      <a:pos x="T0" y="T1"/>
                    </a:cxn>
                    <a:cxn ang="0">
                      <a:pos x="T2" y="T3"/>
                    </a:cxn>
                    <a:cxn ang="0">
                      <a:pos x="T4" y="T5"/>
                    </a:cxn>
                    <a:cxn ang="0">
                      <a:pos x="T6" y="T7"/>
                    </a:cxn>
                    <a:cxn ang="0">
                      <a:pos x="T8" y="T9"/>
                    </a:cxn>
                  </a:cxnLst>
                  <a:rect l="0" t="0"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95" name="Google Shape;6233;p54"/>
                <p:cNvSpPr>
                  <a:spLocks/>
                </p:cNvSpPr>
                <p:nvPr/>
              </p:nvSpPr>
              <p:spPr bwMode="auto">
                <a:xfrm>
                  <a:off x="4836617" y="3960407"/>
                  <a:ext cx="14849" cy="12718"/>
                </a:xfrm>
                <a:custGeom>
                  <a:avLst/>
                  <a:gdLst>
                    <a:gd name="T0" fmla="*/ 1089 w 1888"/>
                    <a:gd name="T1" fmla="*/ 0 h 1617"/>
                    <a:gd name="T2" fmla="*/ 509 w 1888"/>
                    <a:gd name="T3" fmla="*/ 1379 h 1617"/>
                    <a:gd name="T4" fmla="*/ 1073 w 1888"/>
                    <a:gd name="T5" fmla="*/ 1616 h 1617"/>
                    <a:gd name="T6" fmla="*/ 1888 w 1888"/>
                    <a:gd name="T7" fmla="*/ 811 h 1617"/>
                    <a:gd name="T8" fmla="*/ 1089 w 1888"/>
                    <a:gd name="T9" fmla="*/ 0 h 1617"/>
                  </a:gdLst>
                  <a:ahLst/>
                  <a:cxnLst>
                    <a:cxn ang="0">
                      <a:pos x="T0" y="T1"/>
                    </a:cxn>
                    <a:cxn ang="0">
                      <a:pos x="T2" y="T3"/>
                    </a:cxn>
                    <a:cxn ang="0">
                      <a:pos x="T4" y="T5"/>
                    </a:cxn>
                    <a:cxn ang="0">
                      <a:pos x="T6" y="T7"/>
                    </a:cxn>
                    <a:cxn ang="0">
                      <a:pos x="T8" y="T9"/>
                    </a:cxn>
                  </a:cxnLst>
                  <a:rect l="0" t="0"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59" name="Google Shape;6234;p54"/>
              <p:cNvGrpSpPr>
                <a:grpSpLocks/>
              </p:cNvGrpSpPr>
              <p:nvPr/>
            </p:nvGrpSpPr>
            <p:grpSpPr bwMode="auto">
              <a:xfrm>
                <a:off x="4823396" y="4110566"/>
                <a:ext cx="31405" cy="26906"/>
                <a:chOff x="4823396" y="4110566"/>
                <a:chExt cx="31405" cy="26906"/>
              </a:xfrm>
            </p:grpSpPr>
            <p:sp>
              <p:nvSpPr>
                <p:cNvPr id="6492" name="Google Shape;6235;p54"/>
                <p:cNvSpPr>
                  <a:spLocks/>
                </p:cNvSpPr>
                <p:nvPr/>
              </p:nvSpPr>
              <p:spPr bwMode="auto">
                <a:xfrm>
                  <a:off x="4823396" y="4110566"/>
                  <a:ext cx="31405" cy="26906"/>
                </a:xfrm>
                <a:custGeom>
                  <a:avLst/>
                  <a:gdLst>
                    <a:gd name="T0" fmla="*/ 2272 w 3993"/>
                    <a:gd name="T1" fmla="*/ 1 h 3421"/>
                    <a:gd name="T2" fmla="*/ 1077 w 3993"/>
                    <a:gd name="T3" fmla="*/ 505 h 3421"/>
                    <a:gd name="T4" fmla="*/ 2286 w 3993"/>
                    <a:gd name="T5" fmla="*/ 3420 h 3421"/>
                    <a:gd name="T6" fmla="*/ 3992 w 3993"/>
                    <a:gd name="T7" fmla="*/ 1715 h 3421"/>
                    <a:gd name="T8" fmla="*/ 2272 w 3993"/>
                    <a:gd name="T9" fmla="*/ 1 h 3421"/>
                  </a:gdLst>
                  <a:ahLst/>
                  <a:cxnLst>
                    <a:cxn ang="0">
                      <a:pos x="T0" y="T1"/>
                    </a:cxn>
                    <a:cxn ang="0">
                      <a:pos x="T2" y="T3"/>
                    </a:cxn>
                    <a:cxn ang="0">
                      <a:pos x="T4" y="T5"/>
                    </a:cxn>
                    <a:cxn ang="0">
                      <a:pos x="T6" y="T7"/>
                    </a:cxn>
                    <a:cxn ang="0">
                      <a:pos x="T8" y="T9"/>
                    </a:cxn>
                  </a:cxnLst>
                  <a:rect l="0" t="0"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93" name="Google Shape;6236;p54"/>
                <p:cNvSpPr>
                  <a:spLocks/>
                </p:cNvSpPr>
                <p:nvPr/>
              </p:nvSpPr>
              <p:spPr bwMode="auto">
                <a:xfrm>
                  <a:off x="4836240" y="4120145"/>
                  <a:ext cx="8950" cy="7684"/>
                </a:xfrm>
                <a:custGeom>
                  <a:avLst/>
                  <a:gdLst>
                    <a:gd name="T0" fmla="*/ 653 w 1138"/>
                    <a:gd name="T1" fmla="*/ 1 h 977"/>
                    <a:gd name="T2" fmla="*/ 303 w 1138"/>
                    <a:gd name="T3" fmla="*/ 835 h 977"/>
                    <a:gd name="T4" fmla="*/ 646 w 1138"/>
                    <a:gd name="T5" fmla="*/ 976 h 977"/>
                    <a:gd name="T6" fmla="*/ 1137 w 1138"/>
                    <a:gd name="T7" fmla="*/ 497 h 977"/>
                    <a:gd name="T8" fmla="*/ 653 w 1138"/>
                    <a:gd name="T9" fmla="*/ 1 h 977"/>
                  </a:gdLst>
                  <a:ahLst/>
                  <a:cxnLst>
                    <a:cxn ang="0">
                      <a:pos x="T0" y="T1"/>
                    </a:cxn>
                    <a:cxn ang="0">
                      <a:pos x="T2" y="T3"/>
                    </a:cxn>
                    <a:cxn ang="0">
                      <a:pos x="T4" y="T5"/>
                    </a:cxn>
                    <a:cxn ang="0">
                      <a:pos x="T6" y="T7"/>
                    </a:cxn>
                    <a:cxn ang="0">
                      <a:pos x="T8" y="T9"/>
                    </a:cxn>
                  </a:cxnLst>
                  <a:rect l="0" t="0"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0" name="Google Shape;6237;p54"/>
              <p:cNvGrpSpPr>
                <a:grpSpLocks/>
              </p:cNvGrpSpPr>
              <p:nvPr/>
            </p:nvGrpSpPr>
            <p:grpSpPr bwMode="auto">
              <a:xfrm>
                <a:off x="4838332" y="3821150"/>
                <a:ext cx="31499" cy="26898"/>
                <a:chOff x="4838332" y="3821150"/>
                <a:chExt cx="31499" cy="26898"/>
              </a:xfrm>
            </p:grpSpPr>
            <p:sp>
              <p:nvSpPr>
                <p:cNvPr id="6490" name="Google Shape;6238;p54"/>
                <p:cNvSpPr>
                  <a:spLocks/>
                </p:cNvSpPr>
                <p:nvPr/>
              </p:nvSpPr>
              <p:spPr bwMode="auto">
                <a:xfrm>
                  <a:off x="4838332" y="3821150"/>
                  <a:ext cx="31499" cy="26898"/>
                </a:xfrm>
                <a:custGeom>
                  <a:avLst/>
                  <a:gdLst>
                    <a:gd name="T0" fmla="*/ 2285 w 4005"/>
                    <a:gd name="T1" fmla="*/ 1 h 3420"/>
                    <a:gd name="T2" fmla="*/ 1089 w 4005"/>
                    <a:gd name="T3" fmla="*/ 505 h 3420"/>
                    <a:gd name="T4" fmla="*/ 2299 w 4005"/>
                    <a:gd name="T5" fmla="*/ 3420 h 3420"/>
                    <a:gd name="T6" fmla="*/ 4004 w 4005"/>
                    <a:gd name="T7" fmla="*/ 1714 h 3420"/>
                    <a:gd name="T8" fmla="*/ 2285 w 4005"/>
                    <a:gd name="T9" fmla="*/ 1 h 3420"/>
                  </a:gdLst>
                  <a:ahLst/>
                  <a:cxnLst>
                    <a:cxn ang="0">
                      <a:pos x="T0" y="T1"/>
                    </a:cxn>
                    <a:cxn ang="0">
                      <a:pos x="T2" y="T3"/>
                    </a:cxn>
                    <a:cxn ang="0">
                      <a:pos x="T4" y="T5"/>
                    </a:cxn>
                    <a:cxn ang="0">
                      <a:pos x="T6" y="T7"/>
                    </a:cxn>
                    <a:cxn ang="0">
                      <a:pos x="T8" y="T9"/>
                    </a:cxn>
                  </a:cxnLst>
                  <a:rect l="0" t="0"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91" name="Google Shape;6239;p54"/>
                <p:cNvSpPr>
                  <a:spLocks/>
                </p:cNvSpPr>
                <p:nvPr/>
              </p:nvSpPr>
              <p:spPr bwMode="auto">
                <a:xfrm>
                  <a:off x="4851270" y="3830824"/>
                  <a:ext cx="8950" cy="7582"/>
                </a:xfrm>
                <a:custGeom>
                  <a:avLst/>
                  <a:gdLst>
                    <a:gd name="T0" fmla="*/ 654 w 1138"/>
                    <a:gd name="T1" fmla="*/ 0 h 964"/>
                    <a:gd name="T2" fmla="*/ 303 w 1138"/>
                    <a:gd name="T3" fmla="*/ 823 h 964"/>
                    <a:gd name="T4" fmla="*/ 644 w 1138"/>
                    <a:gd name="T5" fmla="*/ 964 h 964"/>
                    <a:gd name="T6" fmla="*/ 1138 w 1138"/>
                    <a:gd name="T7" fmla="*/ 484 h 964"/>
                    <a:gd name="T8" fmla="*/ 654 w 1138"/>
                    <a:gd name="T9" fmla="*/ 0 h 964"/>
                  </a:gdLst>
                  <a:ahLst/>
                  <a:cxnLst>
                    <a:cxn ang="0">
                      <a:pos x="T0" y="T1"/>
                    </a:cxn>
                    <a:cxn ang="0">
                      <a:pos x="T2" y="T3"/>
                    </a:cxn>
                    <a:cxn ang="0">
                      <a:pos x="T4" y="T5"/>
                    </a:cxn>
                    <a:cxn ang="0">
                      <a:pos x="T6" y="T7"/>
                    </a:cxn>
                    <a:cxn ang="0">
                      <a:pos x="T8" y="T9"/>
                    </a:cxn>
                  </a:cxnLst>
                  <a:rect l="0" t="0"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1" name="Google Shape;6240;p54"/>
              <p:cNvGrpSpPr>
                <a:grpSpLocks/>
              </p:cNvGrpSpPr>
              <p:nvPr/>
            </p:nvGrpSpPr>
            <p:grpSpPr bwMode="auto">
              <a:xfrm>
                <a:off x="4661275" y="3815007"/>
                <a:ext cx="36824" cy="31523"/>
                <a:chOff x="4661275" y="3815007"/>
                <a:chExt cx="36824" cy="31523"/>
              </a:xfrm>
            </p:grpSpPr>
            <p:sp>
              <p:nvSpPr>
                <p:cNvPr id="6488" name="Google Shape;6241;p54"/>
                <p:cNvSpPr>
                  <a:spLocks/>
                </p:cNvSpPr>
                <p:nvPr/>
              </p:nvSpPr>
              <p:spPr bwMode="auto">
                <a:xfrm>
                  <a:off x="4661275" y="3815007"/>
                  <a:ext cx="36824" cy="31523"/>
                </a:xfrm>
                <a:custGeom>
                  <a:avLst/>
                  <a:gdLst>
                    <a:gd name="T0" fmla="*/ 2663 w 4682"/>
                    <a:gd name="T1" fmla="*/ 0 h 4008"/>
                    <a:gd name="T2" fmla="*/ 1258 w 4682"/>
                    <a:gd name="T3" fmla="*/ 596 h 4008"/>
                    <a:gd name="T4" fmla="*/ 2674 w 4682"/>
                    <a:gd name="T5" fmla="*/ 4007 h 4008"/>
                    <a:gd name="T6" fmla="*/ 4682 w 4682"/>
                    <a:gd name="T7" fmla="*/ 2011 h 4008"/>
                    <a:gd name="T8" fmla="*/ 2663 w 4682"/>
                    <a:gd name="T9" fmla="*/ 0 h 4008"/>
                  </a:gdLst>
                  <a:ahLst/>
                  <a:cxnLst>
                    <a:cxn ang="0">
                      <a:pos x="T0" y="T1"/>
                    </a:cxn>
                    <a:cxn ang="0">
                      <a:pos x="T2" y="T3"/>
                    </a:cxn>
                    <a:cxn ang="0">
                      <a:pos x="T4" y="T5"/>
                    </a:cxn>
                    <a:cxn ang="0">
                      <a:pos x="T6" y="T7"/>
                    </a:cxn>
                    <a:cxn ang="0">
                      <a:pos x="T8" y="T9"/>
                    </a:cxn>
                  </a:cxnLst>
                  <a:rect l="0" t="0"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89" name="Google Shape;6242;p54"/>
                <p:cNvSpPr>
                  <a:spLocks/>
                </p:cNvSpPr>
                <p:nvPr/>
              </p:nvSpPr>
              <p:spPr bwMode="auto">
                <a:xfrm>
                  <a:off x="4676211" y="3824736"/>
                  <a:ext cx="12183" cy="12183"/>
                </a:xfrm>
                <a:custGeom>
                  <a:avLst/>
                  <a:gdLst>
                    <a:gd name="T0" fmla="*/ 775 w 1549"/>
                    <a:gd name="T1" fmla="*/ 0 h 1549"/>
                    <a:gd name="T2" fmla="*/ 0 w 1549"/>
                    <a:gd name="T3" fmla="*/ 774 h 1549"/>
                    <a:gd name="T4" fmla="*/ 775 w 1549"/>
                    <a:gd name="T5" fmla="*/ 1549 h 1549"/>
                    <a:gd name="T6" fmla="*/ 1549 w 1549"/>
                    <a:gd name="T7" fmla="*/ 774 h 1549"/>
                    <a:gd name="T8" fmla="*/ 775 w 1549"/>
                    <a:gd name="T9" fmla="*/ 0 h 1549"/>
                  </a:gdLst>
                  <a:ahLst/>
                  <a:cxnLst>
                    <a:cxn ang="0">
                      <a:pos x="T0" y="T1"/>
                    </a:cxn>
                    <a:cxn ang="0">
                      <a:pos x="T2" y="T3"/>
                    </a:cxn>
                    <a:cxn ang="0">
                      <a:pos x="T4" y="T5"/>
                    </a:cxn>
                    <a:cxn ang="0">
                      <a:pos x="T6" y="T7"/>
                    </a:cxn>
                    <a:cxn ang="0">
                      <a:pos x="T8" y="T9"/>
                    </a:cxn>
                  </a:cxnLst>
                  <a:rect l="0" t="0"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2" name="Google Shape;6243;p54"/>
              <p:cNvGrpSpPr>
                <a:grpSpLocks/>
              </p:cNvGrpSpPr>
              <p:nvPr/>
            </p:nvGrpSpPr>
            <p:grpSpPr bwMode="auto">
              <a:xfrm>
                <a:off x="4558998" y="3851037"/>
                <a:ext cx="33591" cy="28699"/>
                <a:chOff x="4558998" y="3851037"/>
                <a:chExt cx="33591" cy="28699"/>
              </a:xfrm>
            </p:grpSpPr>
            <p:sp>
              <p:nvSpPr>
                <p:cNvPr id="6486" name="Google Shape;6244;p54"/>
                <p:cNvSpPr>
                  <a:spLocks/>
                </p:cNvSpPr>
                <p:nvPr/>
              </p:nvSpPr>
              <p:spPr bwMode="auto">
                <a:xfrm>
                  <a:off x="4558998" y="3851037"/>
                  <a:ext cx="33591" cy="28699"/>
                </a:xfrm>
                <a:custGeom>
                  <a:avLst/>
                  <a:gdLst>
                    <a:gd name="T0" fmla="*/ 2430 w 4271"/>
                    <a:gd name="T1" fmla="*/ 0 h 3649"/>
                    <a:gd name="T2" fmla="*/ 1149 w 4271"/>
                    <a:gd name="T3" fmla="*/ 539 h 3649"/>
                    <a:gd name="T4" fmla="*/ 2444 w 4271"/>
                    <a:gd name="T5" fmla="*/ 3648 h 3649"/>
                    <a:gd name="T6" fmla="*/ 4270 w 4271"/>
                    <a:gd name="T7" fmla="*/ 1822 h 3649"/>
                    <a:gd name="T8" fmla="*/ 2430 w 4271"/>
                    <a:gd name="T9" fmla="*/ 0 h 3649"/>
                  </a:gdLst>
                  <a:ahLst/>
                  <a:cxnLst>
                    <a:cxn ang="0">
                      <a:pos x="T0" y="T1"/>
                    </a:cxn>
                    <a:cxn ang="0">
                      <a:pos x="T2" y="T3"/>
                    </a:cxn>
                    <a:cxn ang="0">
                      <a:pos x="T4" y="T5"/>
                    </a:cxn>
                    <a:cxn ang="0">
                      <a:pos x="T6" y="T7"/>
                    </a:cxn>
                    <a:cxn ang="0">
                      <a:pos x="T8" y="T9"/>
                    </a:cxn>
                  </a:cxnLst>
                  <a:rect l="0" t="0"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87" name="Google Shape;6245;p54"/>
                <p:cNvSpPr>
                  <a:spLocks/>
                </p:cNvSpPr>
                <p:nvPr/>
              </p:nvSpPr>
              <p:spPr bwMode="auto">
                <a:xfrm>
                  <a:off x="4573557" y="3860695"/>
                  <a:ext cx="9328" cy="9430"/>
                </a:xfrm>
                <a:custGeom>
                  <a:avLst/>
                  <a:gdLst>
                    <a:gd name="T0" fmla="*/ 593 w 1186"/>
                    <a:gd name="T1" fmla="*/ 1 h 1199"/>
                    <a:gd name="T2" fmla="*/ 0 w 1186"/>
                    <a:gd name="T3" fmla="*/ 594 h 1199"/>
                    <a:gd name="T4" fmla="*/ 593 w 1186"/>
                    <a:gd name="T5" fmla="*/ 1198 h 1199"/>
                    <a:gd name="T6" fmla="*/ 1185 w 1186"/>
                    <a:gd name="T7" fmla="*/ 594 h 1199"/>
                    <a:gd name="T8" fmla="*/ 593 w 1186"/>
                    <a:gd name="T9" fmla="*/ 1 h 1199"/>
                  </a:gdLst>
                  <a:ahLst/>
                  <a:cxnLst>
                    <a:cxn ang="0">
                      <a:pos x="T0" y="T1"/>
                    </a:cxn>
                    <a:cxn ang="0">
                      <a:pos x="T2" y="T3"/>
                    </a:cxn>
                    <a:cxn ang="0">
                      <a:pos x="T4" y="T5"/>
                    </a:cxn>
                    <a:cxn ang="0">
                      <a:pos x="T6" y="T7"/>
                    </a:cxn>
                    <a:cxn ang="0">
                      <a:pos x="T8" y="T9"/>
                    </a:cxn>
                  </a:cxnLst>
                  <a:rect l="0" t="0"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3" name="Google Shape;6246;p54"/>
              <p:cNvGrpSpPr>
                <a:grpSpLocks/>
              </p:cNvGrpSpPr>
              <p:nvPr/>
            </p:nvGrpSpPr>
            <p:grpSpPr bwMode="auto">
              <a:xfrm>
                <a:off x="4696762" y="3638587"/>
                <a:ext cx="33591" cy="28794"/>
                <a:chOff x="4696762" y="3638587"/>
                <a:chExt cx="33591" cy="28794"/>
              </a:xfrm>
            </p:grpSpPr>
            <p:sp>
              <p:nvSpPr>
                <p:cNvPr id="6484" name="Google Shape;6247;p54"/>
                <p:cNvSpPr>
                  <a:spLocks/>
                </p:cNvSpPr>
                <p:nvPr/>
              </p:nvSpPr>
              <p:spPr bwMode="auto">
                <a:xfrm>
                  <a:off x="4696762" y="3638587"/>
                  <a:ext cx="33591" cy="28794"/>
                </a:xfrm>
                <a:custGeom>
                  <a:avLst/>
                  <a:gdLst>
                    <a:gd name="T0" fmla="*/ 2426 w 4271"/>
                    <a:gd name="T1" fmla="*/ 1 h 3661"/>
                    <a:gd name="T2" fmla="*/ 1150 w 4271"/>
                    <a:gd name="T3" fmla="*/ 539 h 3661"/>
                    <a:gd name="T4" fmla="*/ 2444 w 4271"/>
                    <a:gd name="T5" fmla="*/ 3660 h 3661"/>
                    <a:gd name="T6" fmla="*/ 4270 w 4271"/>
                    <a:gd name="T7" fmla="*/ 1834 h 3661"/>
                    <a:gd name="T8" fmla="*/ 2426 w 4271"/>
                    <a:gd name="T9" fmla="*/ 1 h 3661"/>
                  </a:gdLst>
                  <a:ahLst/>
                  <a:cxnLst>
                    <a:cxn ang="0">
                      <a:pos x="T0" y="T1"/>
                    </a:cxn>
                    <a:cxn ang="0">
                      <a:pos x="T2" y="T3"/>
                    </a:cxn>
                    <a:cxn ang="0">
                      <a:pos x="T4" y="T5"/>
                    </a:cxn>
                    <a:cxn ang="0">
                      <a:pos x="T6" y="T7"/>
                    </a:cxn>
                    <a:cxn ang="0">
                      <a:pos x="T8" y="T9"/>
                    </a:cxn>
                  </a:cxnLst>
                  <a:rect l="0" t="0"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85" name="Google Shape;6248;p54"/>
                <p:cNvSpPr>
                  <a:spLocks/>
                </p:cNvSpPr>
                <p:nvPr/>
              </p:nvSpPr>
              <p:spPr bwMode="auto">
                <a:xfrm>
                  <a:off x="4711320" y="3648245"/>
                  <a:ext cx="9328" cy="9430"/>
                </a:xfrm>
                <a:custGeom>
                  <a:avLst/>
                  <a:gdLst>
                    <a:gd name="T0" fmla="*/ 593 w 1186"/>
                    <a:gd name="T1" fmla="*/ 1 h 1199"/>
                    <a:gd name="T2" fmla="*/ 0 w 1186"/>
                    <a:gd name="T3" fmla="*/ 606 h 1199"/>
                    <a:gd name="T4" fmla="*/ 593 w 1186"/>
                    <a:gd name="T5" fmla="*/ 1198 h 1199"/>
                    <a:gd name="T6" fmla="*/ 1186 w 1186"/>
                    <a:gd name="T7" fmla="*/ 606 h 1199"/>
                    <a:gd name="T8" fmla="*/ 593 w 1186"/>
                    <a:gd name="T9" fmla="*/ 1 h 1199"/>
                  </a:gdLst>
                  <a:ahLst/>
                  <a:cxnLst>
                    <a:cxn ang="0">
                      <a:pos x="T0" y="T1"/>
                    </a:cxn>
                    <a:cxn ang="0">
                      <a:pos x="T2" y="T3"/>
                    </a:cxn>
                    <a:cxn ang="0">
                      <a:pos x="T4" y="T5"/>
                    </a:cxn>
                    <a:cxn ang="0">
                      <a:pos x="T6" y="T7"/>
                    </a:cxn>
                    <a:cxn ang="0">
                      <a:pos x="T8" y="T9"/>
                    </a:cxn>
                  </a:cxnLst>
                  <a:rect l="0" t="0"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4" name="Google Shape;6249;p54"/>
              <p:cNvGrpSpPr>
                <a:grpSpLocks/>
              </p:cNvGrpSpPr>
              <p:nvPr/>
            </p:nvGrpSpPr>
            <p:grpSpPr bwMode="auto">
              <a:xfrm>
                <a:off x="4929479" y="3939140"/>
                <a:ext cx="33497" cy="28692"/>
                <a:chOff x="4929479" y="3939140"/>
                <a:chExt cx="33497" cy="28692"/>
              </a:xfrm>
            </p:grpSpPr>
            <p:sp>
              <p:nvSpPr>
                <p:cNvPr id="6482" name="Google Shape;6250;p54"/>
                <p:cNvSpPr>
                  <a:spLocks/>
                </p:cNvSpPr>
                <p:nvPr/>
              </p:nvSpPr>
              <p:spPr bwMode="auto">
                <a:xfrm>
                  <a:off x="4929479" y="3939140"/>
                  <a:ext cx="33497" cy="28692"/>
                </a:xfrm>
                <a:custGeom>
                  <a:avLst/>
                  <a:gdLst>
                    <a:gd name="T0" fmla="*/ 2426 w 4259"/>
                    <a:gd name="T1" fmla="*/ 0 h 3648"/>
                    <a:gd name="T2" fmla="*/ 1149 w 4259"/>
                    <a:gd name="T3" fmla="*/ 539 h 3648"/>
                    <a:gd name="T4" fmla="*/ 2431 w 4259"/>
                    <a:gd name="T5" fmla="*/ 3648 h 3648"/>
                    <a:gd name="T6" fmla="*/ 4258 w 4259"/>
                    <a:gd name="T7" fmla="*/ 1833 h 3648"/>
                    <a:gd name="T8" fmla="*/ 2426 w 4259"/>
                    <a:gd name="T9" fmla="*/ 0 h 3648"/>
                  </a:gdLst>
                  <a:ahLst/>
                  <a:cxnLst>
                    <a:cxn ang="0">
                      <a:pos x="T0" y="T1"/>
                    </a:cxn>
                    <a:cxn ang="0">
                      <a:pos x="T2" y="T3"/>
                    </a:cxn>
                    <a:cxn ang="0">
                      <a:pos x="T4" y="T5"/>
                    </a:cxn>
                    <a:cxn ang="0">
                      <a:pos x="T6" y="T7"/>
                    </a:cxn>
                    <a:cxn ang="0">
                      <a:pos x="T8" y="T9"/>
                    </a:cxn>
                  </a:cxnLst>
                  <a:rect l="0" t="0"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83" name="Google Shape;6251;p54"/>
                <p:cNvSpPr>
                  <a:spLocks/>
                </p:cNvSpPr>
                <p:nvPr/>
              </p:nvSpPr>
              <p:spPr bwMode="auto">
                <a:xfrm>
                  <a:off x="4943935" y="3948893"/>
                  <a:ext cx="9430" cy="9328"/>
                </a:xfrm>
                <a:custGeom>
                  <a:avLst/>
                  <a:gdLst>
                    <a:gd name="T0" fmla="*/ 593 w 1199"/>
                    <a:gd name="T1" fmla="*/ 0 h 1186"/>
                    <a:gd name="T2" fmla="*/ 1 w 1199"/>
                    <a:gd name="T3" fmla="*/ 593 h 1186"/>
                    <a:gd name="T4" fmla="*/ 593 w 1199"/>
                    <a:gd name="T5" fmla="*/ 1186 h 1186"/>
                    <a:gd name="T6" fmla="*/ 1198 w 1199"/>
                    <a:gd name="T7" fmla="*/ 593 h 1186"/>
                    <a:gd name="T8" fmla="*/ 593 w 1199"/>
                    <a:gd name="T9" fmla="*/ 0 h 1186"/>
                  </a:gdLst>
                  <a:ahLst/>
                  <a:cxnLst>
                    <a:cxn ang="0">
                      <a:pos x="T0" y="T1"/>
                    </a:cxn>
                    <a:cxn ang="0">
                      <a:pos x="T2" y="T3"/>
                    </a:cxn>
                    <a:cxn ang="0">
                      <a:pos x="T4" y="T5"/>
                    </a:cxn>
                    <a:cxn ang="0">
                      <a:pos x="T6" y="T7"/>
                    </a:cxn>
                    <a:cxn ang="0">
                      <a:pos x="T8" y="T9"/>
                    </a:cxn>
                  </a:cxnLst>
                  <a:rect l="0" t="0"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5" name="Google Shape;6252;p54"/>
              <p:cNvGrpSpPr>
                <a:grpSpLocks/>
              </p:cNvGrpSpPr>
              <p:nvPr/>
            </p:nvGrpSpPr>
            <p:grpSpPr bwMode="auto">
              <a:xfrm>
                <a:off x="4907119" y="3986039"/>
                <a:ext cx="33497" cy="28699"/>
                <a:chOff x="4907119" y="3986039"/>
                <a:chExt cx="33497" cy="28699"/>
              </a:xfrm>
            </p:grpSpPr>
            <p:sp>
              <p:nvSpPr>
                <p:cNvPr id="6480" name="Google Shape;6253;p54"/>
                <p:cNvSpPr>
                  <a:spLocks/>
                </p:cNvSpPr>
                <p:nvPr/>
              </p:nvSpPr>
              <p:spPr bwMode="auto">
                <a:xfrm>
                  <a:off x="4907119" y="3986039"/>
                  <a:ext cx="33497" cy="28699"/>
                </a:xfrm>
                <a:custGeom>
                  <a:avLst/>
                  <a:gdLst>
                    <a:gd name="T0" fmla="*/ 2427 w 4259"/>
                    <a:gd name="T1" fmla="*/ 1 h 3649"/>
                    <a:gd name="T2" fmla="*/ 1149 w 4259"/>
                    <a:gd name="T3" fmla="*/ 540 h 3649"/>
                    <a:gd name="T4" fmla="*/ 2444 w 4259"/>
                    <a:gd name="T5" fmla="*/ 3648 h 3649"/>
                    <a:gd name="T6" fmla="*/ 4258 w 4259"/>
                    <a:gd name="T7" fmla="*/ 1822 h 3649"/>
                    <a:gd name="T8" fmla="*/ 2427 w 4259"/>
                    <a:gd name="T9" fmla="*/ 1 h 3649"/>
                  </a:gdLst>
                  <a:ahLst/>
                  <a:cxnLst>
                    <a:cxn ang="0">
                      <a:pos x="T0" y="T1"/>
                    </a:cxn>
                    <a:cxn ang="0">
                      <a:pos x="T2" y="T3"/>
                    </a:cxn>
                    <a:cxn ang="0">
                      <a:pos x="T4" y="T5"/>
                    </a:cxn>
                    <a:cxn ang="0">
                      <a:pos x="T6" y="T7"/>
                    </a:cxn>
                    <a:cxn ang="0">
                      <a:pos x="T8" y="T9"/>
                    </a:cxn>
                  </a:cxnLst>
                  <a:rect l="0" t="0"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81" name="Google Shape;6254;p54"/>
                <p:cNvSpPr>
                  <a:spLocks/>
                </p:cNvSpPr>
                <p:nvPr/>
              </p:nvSpPr>
              <p:spPr bwMode="auto">
                <a:xfrm>
                  <a:off x="4921583" y="3995705"/>
                  <a:ext cx="9422" cy="9328"/>
                </a:xfrm>
                <a:custGeom>
                  <a:avLst/>
                  <a:gdLst>
                    <a:gd name="T0" fmla="*/ 605 w 1198"/>
                    <a:gd name="T1" fmla="*/ 0 h 1186"/>
                    <a:gd name="T2" fmla="*/ 0 w 1198"/>
                    <a:gd name="T3" fmla="*/ 593 h 1186"/>
                    <a:gd name="T4" fmla="*/ 605 w 1198"/>
                    <a:gd name="T5" fmla="*/ 1186 h 1186"/>
                    <a:gd name="T6" fmla="*/ 1198 w 1198"/>
                    <a:gd name="T7" fmla="*/ 593 h 1186"/>
                    <a:gd name="T8" fmla="*/ 605 w 1198"/>
                    <a:gd name="T9" fmla="*/ 0 h 1186"/>
                  </a:gdLst>
                  <a:ahLst/>
                  <a:cxnLst>
                    <a:cxn ang="0">
                      <a:pos x="T0" y="T1"/>
                    </a:cxn>
                    <a:cxn ang="0">
                      <a:pos x="T2" y="T3"/>
                    </a:cxn>
                    <a:cxn ang="0">
                      <a:pos x="T4" y="T5"/>
                    </a:cxn>
                    <a:cxn ang="0">
                      <a:pos x="T6" y="T7"/>
                    </a:cxn>
                    <a:cxn ang="0">
                      <a:pos x="T8" y="T9"/>
                    </a:cxn>
                  </a:cxnLst>
                  <a:rect l="0" t="0"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66" name="Google Shape;6255;p54"/>
              <p:cNvGrpSpPr>
                <a:grpSpLocks/>
              </p:cNvGrpSpPr>
              <p:nvPr/>
            </p:nvGrpSpPr>
            <p:grpSpPr bwMode="auto">
              <a:xfrm>
                <a:off x="4911783" y="4048102"/>
                <a:ext cx="33591" cy="28762"/>
                <a:chOff x="4911783" y="4048102"/>
                <a:chExt cx="33591" cy="28762"/>
              </a:xfrm>
            </p:grpSpPr>
            <p:sp>
              <p:nvSpPr>
                <p:cNvPr id="6478" name="Google Shape;6256;p54"/>
                <p:cNvSpPr>
                  <a:spLocks/>
                </p:cNvSpPr>
                <p:nvPr/>
              </p:nvSpPr>
              <p:spPr bwMode="auto">
                <a:xfrm>
                  <a:off x="4911783" y="4048102"/>
                  <a:ext cx="33591" cy="28762"/>
                </a:xfrm>
                <a:custGeom>
                  <a:avLst/>
                  <a:gdLst>
                    <a:gd name="T0" fmla="*/ 2422 w 4271"/>
                    <a:gd name="T1" fmla="*/ 0 h 3657"/>
                    <a:gd name="T2" fmla="*/ 1149 w 4271"/>
                    <a:gd name="T3" fmla="*/ 536 h 3657"/>
                    <a:gd name="T4" fmla="*/ 2456 w 4271"/>
                    <a:gd name="T5" fmla="*/ 3657 h 3657"/>
                    <a:gd name="T6" fmla="*/ 4270 w 4271"/>
                    <a:gd name="T7" fmla="*/ 1842 h 3657"/>
                    <a:gd name="T8" fmla="*/ 2422 w 4271"/>
                    <a:gd name="T9" fmla="*/ 0 h 3657"/>
                  </a:gdLst>
                  <a:ahLst/>
                  <a:cxnLst>
                    <a:cxn ang="0">
                      <a:pos x="T0" y="T1"/>
                    </a:cxn>
                    <a:cxn ang="0">
                      <a:pos x="T2" y="T3"/>
                    </a:cxn>
                    <a:cxn ang="0">
                      <a:pos x="T4" y="T5"/>
                    </a:cxn>
                    <a:cxn ang="0">
                      <a:pos x="T6" y="T7"/>
                    </a:cxn>
                    <a:cxn ang="0">
                      <a:pos x="T8" y="T9"/>
                    </a:cxn>
                  </a:cxnLst>
                  <a:rect l="0" t="0"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79" name="Google Shape;6257;p54"/>
                <p:cNvSpPr>
                  <a:spLocks/>
                </p:cNvSpPr>
                <p:nvPr/>
              </p:nvSpPr>
              <p:spPr bwMode="auto">
                <a:xfrm>
                  <a:off x="4926333" y="4057831"/>
                  <a:ext cx="9336" cy="9328"/>
                </a:xfrm>
                <a:custGeom>
                  <a:avLst/>
                  <a:gdLst>
                    <a:gd name="T0" fmla="*/ 594 w 1187"/>
                    <a:gd name="T1" fmla="*/ 0 h 1186"/>
                    <a:gd name="T2" fmla="*/ 1 w 1187"/>
                    <a:gd name="T3" fmla="*/ 593 h 1186"/>
                    <a:gd name="T4" fmla="*/ 594 w 1187"/>
                    <a:gd name="T5" fmla="*/ 1186 h 1186"/>
                    <a:gd name="T6" fmla="*/ 1186 w 1187"/>
                    <a:gd name="T7" fmla="*/ 593 h 1186"/>
                    <a:gd name="T8" fmla="*/ 594 w 1187"/>
                    <a:gd name="T9" fmla="*/ 0 h 1186"/>
                  </a:gdLst>
                  <a:ahLst/>
                  <a:cxnLst>
                    <a:cxn ang="0">
                      <a:pos x="T0" y="T1"/>
                    </a:cxn>
                    <a:cxn ang="0">
                      <a:pos x="T2" y="T3"/>
                    </a:cxn>
                    <a:cxn ang="0">
                      <a:pos x="T4" y="T5"/>
                    </a:cxn>
                    <a:cxn ang="0">
                      <a:pos x="T6" y="T7"/>
                    </a:cxn>
                    <a:cxn ang="0">
                      <a:pos x="T8" y="T9"/>
                    </a:cxn>
                  </a:cxnLst>
                  <a:rect l="0" t="0"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6467" name="Google Shape;6258;p54"/>
              <p:cNvSpPr>
                <a:spLocks/>
              </p:cNvSpPr>
              <p:nvPr/>
            </p:nvSpPr>
            <p:spPr bwMode="auto">
              <a:xfrm>
                <a:off x="4713506" y="3934476"/>
                <a:ext cx="33497" cy="28692"/>
              </a:xfrm>
              <a:custGeom>
                <a:avLst/>
                <a:gdLst>
                  <a:gd name="T0" fmla="*/ 2422 w 4259"/>
                  <a:gd name="T1" fmla="*/ 0 h 3648"/>
                  <a:gd name="T2" fmla="*/ 1150 w 4259"/>
                  <a:gd name="T3" fmla="*/ 539 h 3648"/>
                  <a:gd name="T4" fmla="*/ 2432 w 4259"/>
                  <a:gd name="T5" fmla="*/ 3648 h 3648"/>
                  <a:gd name="T6" fmla="*/ 4258 w 4259"/>
                  <a:gd name="T7" fmla="*/ 1821 h 3648"/>
                  <a:gd name="T8" fmla="*/ 2422 w 4259"/>
                  <a:gd name="T9" fmla="*/ 0 h 3648"/>
                </a:gdLst>
                <a:ahLst/>
                <a:cxnLst>
                  <a:cxn ang="0">
                    <a:pos x="T0" y="T1"/>
                  </a:cxn>
                  <a:cxn ang="0">
                    <a:pos x="T2" y="T3"/>
                  </a:cxn>
                  <a:cxn ang="0">
                    <a:pos x="T4" y="T5"/>
                  </a:cxn>
                  <a:cxn ang="0">
                    <a:pos x="T6" y="T7"/>
                  </a:cxn>
                  <a:cxn ang="0">
                    <a:pos x="T8" y="T9"/>
                  </a:cxn>
                </a:cxnLst>
                <a:rect l="0" t="0"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68" name="Google Shape;6259;p54"/>
              <p:cNvSpPr>
                <a:spLocks/>
              </p:cNvSpPr>
              <p:nvPr/>
            </p:nvSpPr>
            <p:spPr bwMode="auto">
              <a:xfrm>
                <a:off x="4727970" y="3944135"/>
                <a:ext cx="9328" cy="9430"/>
              </a:xfrm>
              <a:custGeom>
                <a:avLst/>
                <a:gdLst>
                  <a:gd name="T0" fmla="*/ 593 w 1186"/>
                  <a:gd name="T1" fmla="*/ 1 h 1199"/>
                  <a:gd name="T2" fmla="*/ 0 w 1186"/>
                  <a:gd name="T3" fmla="*/ 593 h 1199"/>
                  <a:gd name="T4" fmla="*/ 593 w 1186"/>
                  <a:gd name="T5" fmla="*/ 1198 h 1199"/>
                  <a:gd name="T6" fmla="*/ 1186 w 1186"/>
                  <a:gd name="T7" fmla="*/ 593 h 1199"/>
                  <a:gd name="T8" fmla="*/ 593 w 1186"/>
                  <a:gd name="T9" fmla="*/ 1 h 1199"/>
                </a:gdLst>
                <a:ahLst/>
                <a:cxnLst>
                  <a:cxn ang="0">
                    <a:pos x="T0" y="T1"/>
                  </a:cxn>
                  <a:cxn ang="0">
                    <a:pos x="T2" y="T3"/>
                  </a:cxn>
                  <a:cxn ang="0">
                    <a:pos x="T4" y="T5"/>
                  </a:cxn>
                  <a:cxn ang="0">
                    <a:pos x="T6" y="T7"/>
                  </a:cxn>
                  <a:cxn ang="0">
                    <a:pos x="T8" y="T9"/>
                  </a:cxn>
                </a:cxnLst>
                <a:rect l="0" t="0"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469" name="Google Shape;6260;p54"/>
              <p:cNvGrpSpPr>
                <a:grpSpLocks/>
              </p:cNvGrpSpPr>
              <p:nvPr/>
            </p:nvGrpSpPr>
            <p:grpSpPr bwMode="auto">
              <a:xfrm>
                <a:off x="4762623" y="3837847"/>
                <a:ext cx="42416" cy="36273"/>
                <a:chOff x="4762623" y="3837847"/>
                <a:chExt cx="42416" cy="36273"/>
              </a:xfrm>
            </p:grpSpPr>
            <p:sp>
              <p:nvSpPr>
                <p:cNvPr id="6476" name="Google Shape;6261;p54"/>
                <p:cNvSpPr>
                  <a:spLocks/>
                </p:cNvSpPr>
                <p:nvPr/>
              </p:nvSpPr>
              <p:spPr bwMode="auto">
                <a:xfrm>
                  <a:off x="4762623" y="3837847"/>
                  <a:ext cx="42416" cy="36273"/>
                </a:xfrm>
                <a:custGeom>
                  <a:avLst/>
                  <a:gdLst>
                    <a:gd name="T0" fmla="*/ 3064 w 5393"/>
                    <a:gd name="T1" fmla="*/ 1 h 4612"/>
                    <a:gd name="T2" fmla="*/ 1449 w 5393"/>
                    <a:gd name="T3" fmla="*/ 680 h 4612"/>
                    <a:gd name="T4" fmla="*/ 3067 w 5393"/>
                    <a:gd name="T5" fmla="*/ 4611 h 4612"/>
                    <a:gd name="T6" fmla="*/ 3082 w 5393"/>
                    <a:gd name="T7" fmla="*/ 4611 h 4612"/>
                    <a:gd name="T8" fmla="*/ 5392 w 5393"/>
                    <a:gd name="T9" fmla="*/ 2313 h 4612"/>
                    <a:gd name="T10" fmla="*/ 3064 w 5393"/>
                    <a:gd name="T11" fmla="*/ 1 h 4612"/>
                  </a:gdLst>
                  <a:ahLst/>
                  <a:cxnLst>
                    <a:cxn ang="0">
                      <a:pos x="T0" y="T1"/>
                    </a:cxn>
                    <a:cxn ang="0">
                      <a:pos x="T2" y="T3"/>
                    </a:cxn>
                    <a:cxn ang="0">
                      <a:pos x="T4" y="T5"/>
                    </a:cxn>
                    <a:cxn ang="0">
                      <a:pos x="T6" y="T7"/>
                    </a:cxn>
                    <a:cxn ang="0">
                      <a:pos x="T8" y="T9"/>
                    </a:cxn>
                    <a:cxn ang="0">
                      <a:pos x="T10" y="T11"/>
                    </a:cxn>
                  </a:cxnLst>
                  <a:rect l="0" t="0"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77" name="Google Shape;6262;p54"/>
                <p:cNvSpPr>
                  <a:spLocks/>
                </p:cNvSpPr>
                <p:nvPr/>
              </p:nvSpPr>
              <p:spPr bwMode="auto">
                <a:xfrm>
                  <a:off x="4775538" y="3847568"/>
                  <a:ext cx="19796" cy="16957"/>
                </a:xfrm>
                <a:custGeom>
                  <a:avLst/>
                  <a:gdLst>
                    <a:gd name="T0" fmla="*/ 1440 w 2517"/>
                    <a:gd name="T1" fmla="*/ 0 h 2156"/>
                    <a:gd name="T2" fmla="*/ 678 w 2517"/>
                    <a:gd name="T3" fmla="*/ 1839 h 2156"/>
                    <a:gd name="T4" fmla="*/ 1429 w 2517"/>
                    <a:gd name="T5" fmla="*/ 2155 h 2156"/>
                    <a:gd name="T6" fmla="*/ 2517 w 2517"/>
                    <a:gd name="T7" fmla="*/ 1077 h 2156"/>
                    <a:gd name="T8" fmla="*/ 1440 w 2517"/>
                    <a:gd name="T9" fmla="*/ 0 h 2156"/>
                  </a:gdLst>
                  <a:ahLst/>
                  <a:cxnLst>
                    <a:cxn ang="0">
                      <a:pos x="T0" y="T1"/>
                    </a:cxn>
                    <a:cxn ang="0">
                      <a:pos x="T2" y="T3"/>
                    </a:cxn>
                    <a:cxn ang="0">
                      <a:pos x="T4" y="T5"/>
                    </a:cxn>
                    <a:cxn ang="0">
                      <a:pos x="T6" y="T7"/>
                    </a:cxn>
                    <a:cxn ang="0">
                      <a:pos x="T8" y="T9"/>
                    </a:cxn>
                  </a:cxnLst>
                  <a:rect l="0" t="0"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70" name="Google Shape;6263;p54"/>
              <p:cNvGrpSpPr>
                <a:grpSpLocks/>
              </p:cNvGrpSpPr>
              <p:nvPr/>
            </p:nvGrpSpPr>
            <p:grpSpPr bwMode="auto">
              <a:xfrm>
                <a:off x="4746044" y="4104966"/>
                <a:ext cx="33497" cy="28699"/>
                <a:chOff x="4746044" y="4104966"/>
                <a:chExt cx="33497" cy="28699"/>
              </a:xfrm>
            </p:grpSpPr>
            <p:sp>
              <p:nvSpPr>
                <p:cNvPr id="6474" name="Google Shape;6264;p54"/>
                <p:cNvSpPr>
                  <a:spLocks/>
                </p:cNvSpPr>
                <p:nvPr/>
              </p:nvSpPr>
              <p:spPr bwMode="auto">
                <a:xfrm>
                  <a:off x="4746044" y="4104966"/>
                  <a:ext cx="33497" cy="28699"/>
                </a:xfrm>
                <a:custGeom>
                  <a:avLst/>
                  <a:gdLst>
                    <a:gd name="T0" fmla="*/ 2428 w 4259"/>
                    <a:gd name="T1" fmla="*/ 1 h 3649"/>
                    <a:gd name="T2" fmla="*/ 1150 w 4259"/>
                    <a:gd name="T3" fmla="*/ 540 h 3649"/>
                    <a:gd name="T4" fmla="*/ 2432 w 4259"/>
                    <a:gd name="T5" fmla="*/ 3648 h 3649"/>
                    <a:gd name="T6" fmla="*/ 4259 w 4259"/>
                    <a:gd name="T7" fmla="*/ 1822 h 3649"/>
                    <a:gd name="T8" fmla="*/ 2428 w 4259"/>
                    <a:gd name="T9" fmla="*/ 1 h 3649"/>
                  </a:gdLst>
                  <a:ahLst/>
                  <a:cxnLst>
                    <a:cxn ang="0">
                      <a:pos x="T0" y="T1"/>
                    </a:cxn>
                    <a:cxn ang="0">
                      <a:pos x="T2" y="T3"/>
                    </a:cxn>
                    <a:cxn ang="0">
                      <a:pos x="T4" y="T5"/>
                    </a:cxn>
                    <a:cxn ang="0">
                      <a:pos x="T6" y="T7"/>
                    </a:cxn>
                    <a:cxn ang="0">
                      <a:pos x="T8" y="T9"/>
                    </a:cxn>
                  </a:cxnLst>
                  <a:rect l="0" t="0"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75" name="Google Shape;6265;p54"/>
                <p:cNvSpPr>
                  <a:spLocks/>
                </p:cNvSpPr>
                <p:nvPr/>
              </p:nvSpPr>
              <p:spPr bwMode="auto">
                <a:xfrm>
                  <a:off x="4758887" y="4114632"/>
                  <a:ext cx="11042" cy="9375"/>
                </a:xfrm>
                <a:custGeom>
                  <a:avLst/>
                  <a:gdLst>
                    <a:gd name="T0" fmla="*/ 799 w 1404"/>
                    <a:gd name="T1" fmla="*/ 0 h 1192"/>
                    <a:gd name="T2" fmla="*/ 376 w 1404"/>
                    <a:gd name="T3" fmla="*/ 1016 h 1192"/>
                    <a:gd name="T4" fmla="*/ 792 w 1404"/>
                    <a:gd name="T5" fmla="*/ 1191 h 1192"/>
                    <a:gd name="T6" fmla="*/ 1404 w 1404"/>
                    <a:gd name="T7" fmla="*/ 593 h 1192"/>
                    <a:gd name="T8" fmla="*/ 799 w 1404"/>
                    <a:gd name="T9" fmla="*/ 0 h 1192"/>
                  </a:gdLst>
                  <a:ahLst/>
                  <a:cxnLst>
                    <a:cxn ang="0">
                      <a:pos x="T0" y="T1"/>
                    </a:cxn>
                    <a:cxn ang="0">
                      <a:pos x="T2" y="T3"/>
                    </a:cxn>
                    <a:cxn ang="0">
                      <a:pos x="T4" y="T5"/>
                    </a:cxn>
                    <a:cxn ang="0">
                      <a:pos x="T6" y="T7"/>
                    </a:cxn>
                    <a:cxn ang="0">
                      <a:pos x="T8" y="T9"/>
                    </a:cxn>
                  </a:cxnLst>
                  <a:rect l="0" t="0"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471" name="Google Shape;6266;p54"/>
              <p:cNvGrpSpPr>
                <a:grpSpLocks/>
              </p:cNvGrpSpPr>
              <p:nvPr/>
            </p:nvGrpSpPr>
            <p:grpSpPr bwMode="auto">
              <a:xfrm>
                <a:off x="4859646" y="4162554"/>
                <a:ext cx="33591" cy="28762"/>
                <a:chOff x="4859646" y="4162554"/>
                <a:chExt cx="33591" cy="28762"/>
              </a:xfrm>
            </p:grpSpPr>
            <p:sp>
              <p:nvSpPr>
                <p:cNvPr id="6472" name="Google Shape;6267;p54"/>
                <p:cNvSpPr>
                  <a:spLocks/>
                </p:cNvSpPr>
                <p:nvPr/>
              </p:nvSpPr>
              <p:spPr bwMode="auto">
                <a:xfrm>
                  <a:off x="4859646" y="4162554"/>
                  <a:ext cx="33591" cy="28762"/>
                </a:xfrm>
                <a:custGeom>
                  <a:avLst/>
                  <a:gdLst>
                    <a:gd name="T0" fmla="*/ 2423 w 4271"/>
                    <a:gd name="T1" fmla="*/ 0 h 3657"/>
                    <a:gd name="T2" fmla="*/ 1149 w 4271"/>
                    <a:gd name="T3" fmla="*/ 536 h 3657"/>
                    <a:gd name="T4" fmla="*/ 2444 w 4271"/>
                    <a:gd name="T5" fmla="*/ 3657 h 3657"/>
                    <a:gd name="T6" fmla="*/ 4270 w 4271"/>
                    <a:gd name="T7" fmla="*/ 1830 h 3657"/>
                    <a:gd name="T8" fmla="*/ 2423 w 4271"/>
                    <a:gd name="T9" fmla="*/ 0 h 3657"/>
                  </a:gdLst>
                  <a:ahLst/>
                  <a:cxnLst>
                    <a:cxn ang="0">
                      <a:pos x="T0" y="T1"/>
                    </a:cxn>
                    <a:cxn ang="0">
                      <a:pos x="T2" y="T3"/>
                    </a:cxn>
                    <a:cxn ang="0">
                      <a:pos x="T4" y="T5"/>
                    </a:cxn>
                    <a:cxn ang="0">
                      <a:pos x="T6" y="T7"/>
                    </a:cxn>
                    <a:cxn ang="0">
                      <a:pos x="T8" y="T9"/>
                    </a:cxn>
                  </a:cxnLst>
                  <a:rect l="0" t="0"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73" name="Google Shape;6268;p54"/>
                <p:cNvSpPr>
                  <a:spLocks/>
                </p:cNvSpPr>
                <p:nvPr/>
              </p:nvSpPr>
              <p:spPr bwMode="auto">
                <a:xfrm>
                  <a:off x="4874196" y="4172283"/>
                  <a:ext cx="9336" cy="9336"/>
                </a:xfrm>
                <a:custGeom>
                  <a:avLst/>
                  <a:gdLst>
                    <a:gd name="T0" fmla="*/ 594 w 1187"/>
                    <a:gd name="T1" fmla="*/ 1 h 1187"/>
                    <a:gd name="T2" fmla="*/ 1 w 1187"/>
                    <a:gd name="T3" fmla="*/ 593 h 1187"/>
                    <a:gd name="T4" fmla="*/ 594 w 1187"/>
                    <a:gd name="T5" fmla="*/ 1186 h 1187"/>
                    <a:gd name="T6" fmla="*/ 1186 w 1187"/>
                    <a:gd name="T7" fmla="*/ 593 h 1187"/>
                    <a:gd name="T8" fmla="*/ 594 w 1187"/>
                    <a:gd name="T9" fmla="*/ 1 h 1187"/>
                  </a:gdLst>
                  <a:ahLst/>
                  <a:cxnLst>
                    <a:cxn ang="0">
                      <a:pos x="T0" y="T1"/>
                    </a:cxn>
                    <a:cxn ang="0">
                      <a:pos x="T2" y="T3"/>
                    </a:cxn>
                    <a:cxn ang="0">
                      <a:pos x="T4" y="T5"/>
                    </a:cxn>
                    <a:cxn ang="0">
                      <a:pos x="T6" y="T7"/>
                    </a:cxn>
                    <a:cxn ang="0">
                      <a:pos x="T8" y="T9"/>
                    </a:cxn>
                  </a:cxnLst>
                  <a:rect l="0" t="0"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nvGrpSpPr>
            <p:cNvPr id="6164" name="Google Shape;6269;p54"/>
            <p:cNvGrpSpPr>
              <a:grpSpLocks/>
            </p:cNvGrpSpPr>
            <p:nvPr/>
          </p:nvGrpSpPr>
          <p:grpSpPr bwMode="auto">
            <a:xfrm>
              <a:off x="3597785" y="3274438"/>
              <a:ext cx="855610" cy="1122100"/>
              <a:chOff x="3597785" y="3274438"/>
              <a:chExt cx="855610" cy="1122100"/>
            </a:xfrm>
          </p:grpSpPr>
          <p:grpSp>
            <p:nvGrpSpPr>
              <p:cNvPr id="6165" name="Google Shape;6270;p54"/>
              <p:cNvGrpSpPr>
                <a:grpSpLocks/>
              </p:cNvGrpSpPr>
              <p:nvPr/>
            </p:nvGrpSpPr>
            <p:grpSpPr bwMode="auto">
              <a:xfrm>
                <a:off x="3617857" y="3284717"/>
                <a:ext cx="826785" cy="1099165"/>
                <a:chOff x="3617857" y="3284717"/>
                <a:chExt cx="826785" cy="1099165"/>
              </a:xfrm>
            </p:grpSpPr>
            <p:sp>
              <p:nvSpPr>
                <p:cNvPr id="6303" name="Google Shape;6271;p54"/>
                <p:cNvSpPr>
                  <a:spLocks/>
                </p:cNvSpPr>
                <p:nvPr/>
              </p:nvSpPr>
              <p:spPr bwMode="auto">
                <a:xfrm>
                  <a:off x="4155028" y="3869354"/>
                  <a:ext cx="289613" cy="514528"/>
                </a:xfrm>
                <a:custGeom>
                  <a:avLst/>
                  <a:gdLst>
                    <a:gd name="T0" fmla="*/ 5928 w 36823"/>
                    <a:gd name="T1" fmla="*/ 64827 h 65420"/>
                    <a:gd name="T2" fmla="*/ 6158 w 36823"/>
                    <a:gd name="T3" fmla="*/ 49755 h 65420"/>
                    <a:gd name="T4" fmla="*/ 8202 w 36823"/>
                    <a:gd name="T5" fmla="*/ 42327 h 65420"/>
                    <a:gd name="T6" fmla="*/ 8795 w 36823"/>
                    <a:gd name="T7" fmla="*/ 36351 h 65420"/>
                    <a:gd name="T8" fmla="*/ 8795 w 36823"/>
                    <a:gd name="T9" fmla="*/ 28912 h 65420"/>
                    <a:gd name="T10" fmla="*/ 3049 w 36823"/>
                    <a:gd name="T11" fmla="*/ 23347 h 65420"/>
                    <a:gd name="T12" fmla="*/ 0 w 36823"/>
                    <a:gd name="T13" fmla="*/ 12291 h 65420"/>
                    <a:gd name="T14" fmla="*/ 11601 w 36823"/>
                    <a:gd name="T15" fmla="*/ 1 h 65420"/>
                    <a:gd name="T16" fmla="*/ 19319 w 36823"/>
                    <a:gd name="T17" fmla="*/ 4259 h 65420"/>
                    <a:gd name="T18" fmla="*/ 27266 w 36823"/>
                    <a:gd name="T19" fmla="*/ 11747 h 65420"/>
                    <a:gd name="T20" fmla="*/ 36823 w 36823"/>
                    <a:gd name="T21" fmla="*/ 15472 h 65420"/>
                    <a:gd name="T22" fmla="*/ 34827 w 36823"/>
                    <a:gd name="T23" fmla="*/ 25803 h 65420"/>
                    <a:gd name="T24" fmla="*/ 26722 w 36823"/>
                    <a:gd name="T25" fmla="*/ 36944 h 65420"/>
                    <a:gd name="T26" fmla="*/ 19924 w 36823"/>
                    <a:gd name="T27" fmla="*/ 49198 h 65420"/>
                    <a:gd name="T28" fmla="*/ 11008 w 36823"/>
                    <a:gd name="T29" fmla="*/ 60690 h 65420"/>
                    <a:gd name="T30" fmla="*/ 5335 w 36823"/>
                    <a:gd name="T31" fmla="*/ 65420 h 65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4" name="Google Shape;6272;p54"/>
                <p:cNvSpPr>
                  <a:spLocks/>
                </p:cNvSpPr>
                <p:nvPr/>
              </p:nvSpPr>
              <p:spPr bwMode="auto">
                <a:xfrm>
                  <a:off x="3617857" y="3284717"/>
                  <a:ext cx="662957" cy="685970"/>
                </a:xfrm>
                <a:custGeom>
                  <a:avLst/>
                  <a:gdLst>
                    <a:gd name="T0" fmla="*/ 79900 w 84292"/>
                    <a:gd name="T1" fmla="*/ 75157 h 87218"/>
                    <a:gd name="T2" fmla="*/ 77916 w 84292"/>
                    <a:gd name="T3" fmla="*/ 83262 h 87218"/>
                    <a:gd name="T4" fmla="*/ 68299 w 84292"/>
                    <a:gd name="T5" fmla="*/ 87218 h 87218"/>
                    <a:gd name="T6" fmla="*/ 61610 w 84292"/>
                    <a:gd name="T7" fmla="*/ 72314 h 87218"/>
                    <a:gd name="T8" fmla="*/ 48376 w 84292"/>
                    <a:gd name="T9" fmla="*/ 64524 h 87218"/>
                    <a:gd name="T10" fmla="*/ 37489 w 84292"/>
                    <a:gd name="T11" fmla="*/ 50685 h 87218"/>
                    <a:gd name="T12" fmla="*/ 32771 w 84292"/>
                    <a:gd name="T13" fmla="*/ 39181 h 87218"/>
                    <a:gd name="T14" fmla="*/ 28525 w 84292"/>
                    <a:gd name="T15" fmla="*/ 27000 h 87218"/>
                    <a:gd name="T16" fmla="*/ 19779 w 84292"/>
                    <a:gd name="T17" fmla="*/ 19379 h 87218"/>
                    <a:gd name="T18" fmla="*/ 1 w 84292"/>
                    <a:gd name="T19" fmla="*/ 14057 h 87218"/>
                    <a:gd name="T20" fmla="*/ 5227 w 84292"/>
                    <a:gd name="T21" fmla="*/ 0 h 87218"/>
                    <a:gd name="T22" fmla="*/ 40380 w 84292"/>
                    <a:gd name="T23" fmla="*/ 3605 h 87218"/>
                    <a:gd name="T24" fmla="*/ 53662 w 84292"/>
                    <a:gd name="T25" fmla="*/ 9254 h 87218"/>
                    <a:gd name="T26" fmla="*/ 56711 w 84292"/>
                    <a:gd name="T27" fmla="*/ 17734 h 87218"/>
                    <a:gd name="T28" fmla="*/ 69727 w 84292"/>
                    <a:gd name="T29" fmla="*/ 26177 h 87218"/>
                    <a:gd name="T30" fmla="*/ 84291 w 84292"/>
                    <a:gd name="T31" fmla="*/ 20649 h 87218"/>
                    <a:gd name="T32" fmla="*/ 79465 w 84292"/>
                    <a:gd name="T33" fmla="*/ 38165 h 87218"/>
                    <a:gd name="T34" fmla="*/ 72207 w 84292"/>
                    <a:gd name="T35" fmla="*/ 46960 h 87218"/>
                    <a:gd name="T36" fmla="*/ 64791 w 84292"/>
                    <a:gd name="T37" fmla="*/ 54677 h 87218"/>
                    <a:gd name="T38" fmla="*/ 54497 w 84292"/>
                    <a:gd name="T39" fmla="*/ 63206 h 87218"/>
                    <a:gd name="T40" fmla="*/ 62094 w 84292"/>
                    <a:gd name="T41" fmla="*/ 63556 h 87218"/>
                    <a:gd name="T42" fmla="*/ 66098 w 84292"/>
                    <a:gd name="T43" fmla="*/ 74335 h 87218"/>
                    <a:gd name="T44" fmla="*/ 79900 w 84292"/>
                    <a:gd name="T45" fmla="*/ 75157 h 87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lnTo>
                        <a:pt x="79900" y="75157"/>
                      </a:lnTo>
                      <a:close/>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5" name="Google Shape;6273;p54"/>
                <p:cNvSpPr>
                  <a:spLocks/>
                </p:cNvSpPr>
                <p:nvPr/>
              </p:nvSpPr>
              <p:spPr bwMode="auto">
                <a:xfrm>
                  <a:off x="4230666" y="3943372"/>
                  <a:ext cx="15612" cy="77934"/>
                </a:xfrm>
                <a:custGeom>
                  <a:avLst/>
                  <a:gdLst>
                    <a:gd name="T0" fmla="*/ 1984 w 1985"/>
                    <a:gd name="T1" fmla="*/ 9908 h 9909"/>
                    <a:gd name="T2" fmla="*/ 0 w 1985"/>
                    <a:gd name="T3" fmla="*/ 1 h 9909"/>
                  </a:gdLst>
                  <a:ahLst/>
                  <a:cxnLst>
                    <a:cxn ang="0">
                      <a:pos x="T0" y="T1"/>
                    </a:cxn>
                    <a:cxn ang="0">
                      <a:pos x="T2" y="T3"/>
                    </a:cxn>
                  </a:cxnLst>
                  <a:rect l="0" t="0"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6" name="Google Shape;6274;p54"/>
                <p:cNvSpPr>
                  <a:spLocks/>
                </p:cNvSpPr>
                <p:nvPr/>
              </p:nvSpPr>
              <p:spPr bwMode="auto">
                <a:xfrm>
                  <a:off x="4230666" y="3902843"/>
                  <a:ext cx="138817" cy="116937"/>
                </a:xfrm>
                <a:custGeom>
                  <a:avLst/>
                  <a:gdLst>
                    <a:gd name="T0" fmla="*/ 11952 w 17650"/>
                    <a:gd name="T1" fmla="*/ 14868 h 14868"/>
                    <a:gd name="T2" fmla="*/ 0 w 17650"/>
                    <a:gd name="T3" fmla="*/ 4670 h 14868"/>
                    <a:gd name="T4" fmla="*/ 9702 w 17650"/>
                    <a:gd name="T5" fmla="*/ 1 h 14868"/>
                    <a:gd name="T6" fmla="*/ 17649 w 17650"/>
                    <a:gd name="T7" fmla="*/ 7489 h 14868"/>
                    <a:gd name="T8" fmla="*/ 11952 w 17650"/>
                    <a:gd name="T9" fmla="*/ 14868 h 14868"/>
                  </a:gdLst>
                  <a:ahLst/>
                  <a:cxnLst>
                    <a:cxn ang="0">
                      <a:pos x="T0" y="T1"/>
                    </a:cxn>
                    <a:cxn ang="0">
                      <a:pos x="T2" y="T3"/>
                    </a:cxn>
                    <a:cxn ang="0">
                      <a:pos x="T4" y="T5"/>
                    </a:cxn>
                    <a:cxn ang="0">
                      <a:pos x="T6" y="T7"/>
                    </a:cxn>
                    <a:cxn ang="0">
                      <a:pos x="T8" y="T9"/>
                    </a:cxn>
                  </a:cxnLst>
                  <a:rect l="0" t="0" r="r" b="b"/>
                  <a:pathLst>
                    <a:path w="17650" h="14868" fill="none" extrusionOk="0">
                      <a:moveTo>
                        <a:pt x="11952" y="14868"/>
                      </a:moveTo>
                      <a:lnTo>
                        <a:pt x="0" y="4670"/>
                      </a:lnTo>
                      <a:lnTo>
                        <a:pt x="9702" y="1"/>
                      </a:lnTo>
                      <a:lnTo>
                        <a:pt x="17649" y="7489"/>
                      </a:lnTo>
                      <a:lnTo>
                        <a:pt x="11952" y="14868"/>
                      </a:lnTo>
                      <a:close/>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7" name="Google Shape;6275;p54"/>
                <p:cNvSpPr>
                  <a:spLocks/>
                </p:cNvSpPr>
                <p:nvPr/>
              </p:nvSpPr>
              <p:spPr bwMode="auto">
                <a:xfrm>
                  <a:off x="4234473" y="3939573"/>
                  <a:ext cx="143953" cy="22171"/>
                </a:xfrm>
                <a:custGeom>
                  <a:avLst/>
                  <a:gdLst>
                    <a:gd name="T0" fmla="*/ 0 w 18303"/>
                    <a:gd name="T1" fmla="*/ 0 h 2819"/>
                    <a:gd name="T2" fmla="*/ 18303 w 18303"/>
                    <a:gd name="T3" fmla="*/ 2819 h 2819"/>
                  </a:gdLst>
                  <a:ahLst/>
                  <a:cxnLst>
                    <a:cxn ang="0">
                      <a:pos x="T0" y="T1"/>
                    </a:cxn>
                    <a:cxn ang="0">
                      <a:pos x="T2" y="T3"/>
                    </a:cxn>
                  </a:cxnLst>
                  <a:rect l="0" t="0"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8" name="Google Shape;6276;p54"/>
                <p:cNvSpPr>
                  <a:spLocks/>
                </p:cNvSpPr>
                <p:nvPr/>
              </p:nvSpPr>
              <p:spPr bwMode="auto">
                <a:xfrm>
                  <a:off x="4300405" y="4023579"/>
                  <a:ext cx="24264" cy="112650"/>
                </a:xfrm>
                <a:custGeom>
                  <a:avLst/>
                  <a:gdLst>
                    <a:gd name="T0" fmla="*/ 0 w 3085"/>
                    <a:gd name="T1" fmla="*/ 14323 h 14323"/>
                    <a:gd name="T2" fmla="*/ 3085 w 3085"/>
                    <a:gd name="T3" fmla="*/ 0 h 14323"/>
                  </a:gdLst>
                  <a:ahLst/>
                  <a:cxnLst>
                    <a:cxn ang="0">
                      <a:pos x="T0" y="T1"/>
                    </a:cxn>
                    <a:cxn ang="0">
                      <a:pos x="T2" y="T3"/>
                    </a:cxn>
                  </a:cxnLst>
                  <a:rect l="0" t="0"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09" name="Google Shape;6277;p54"/>
                <p:cNvSpPr>
                  <a:spLocks/>
                </p:cNvSpPr>
                <p:nvPr/>
              </p:nvSpPr>
              <p:spPr bwMode="auto">
                <a:xfrm>
                  <a:off x="4324661" y="4019772"/>
                  <a:ext cx="40544" cy="140154"/>
                </a:xfrm>
                <a:custGeom>
                  <a:avLst/>
                  <a:gdLst>
                    <a:gd name="T0" fmla="*/ 1 w 5155"/>
                    <a:gd name="T1" fmla="*/ 1 h 17820"/>
                    <a:gd name="T2" fmla="*/ 5154 w 5155"/>
                    <a:gd name="T3" fmla="*/ 17819 h 17820"/>
                  </a:gdLst>
                  <a:ahLst/>
                  <a:cxnLst>
                    <a:cxn ang="0">
                      <a:pos x="T0" y="T1"/>
                    </a:cxn>
                    <a:cxn ang="0">
                      <a:pos x="T2" y="T3"/>
                    </a:cxn>
                  </a:cxnLst>
                  <a:rect l="0" t="0"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0" name="Google Shape;6278;p54"/>
                <p:cNvSpPr>
                  <a:spLocks/>
                </p:cNvSpPr>
                <p:nvPr/>
              </p:nvSpPr>
              <p:spPr bwMode="auto">
                <a:xfrm>
                  <a:off x="4324661" y="4019772"/>
                  <a:ext cx="104282" cy="52522"/>
                </a:xfrm>
                <a:custGeom>
                  <a:avLst/>
                  <a:gdLst>
                    <a:gd name="T0" fmla="*/ 1 w 13259"/>
                    <a:gd name="T1" fmla="*/ 1 h 6678"/>
                    <a:gd name="T2" fmla="*/ 13259 w 13259"/>
                    <a:gd name="T3" fmla="*/ 6678 h 6678"/>
                  </a:gdLst>
                  <a:ahLst/>
                  <a:cxnLst>
                    <a:cxn ang="0">
                      <a:pos x="T0" y="T1"/>
                    </a:cxn>
                    <a:cxn ang="0">
                      <a:pos x="T2" y="T3"/>
                    </a:cxn>
                  </a:cxnLst>
                  <a:rect l="0" t="0"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1" name="Google Shape;6279;p54"/>
                <p:cNvSpPr>
                  <a:spLocks/>
                </p:cNvSpPr>
                <p:nvPr/>
              </p:nvSpPr>
              <p:spPr bwMode="auto">
                <a:xfrm>
                  <a:off x="4328467" y="3989901"/>
                  <a:ext cx="113421" cy="29879"/>
                </a:xfrm>
                <a:custGeom>
                  <a:avLst/>
                  <a:gdLst>
                    <a:gd name="T0" fmla="*/ 14420 w 14421"/>
                    <a:gd name="T1" fmla="*/ 0 h 3799"/>
                    <a:gd name="T2" fmla="*/ 1 w 14421"/>
                    <a:gd name="T3" fmla="*/ 3799 h 3799"/>
                  </a:gdLst>
                  <a:ahLst/>
                  <a:cxnLst>
                    <a:cxn ang="0">
                      <a:pos x="T0" y="T1"/>
                    </a:cxn>
                    <a:cxn ang="0">
                      <a:pos x="T2" y="T3"/>
                    </a:cxn>
                  </a:cxnLst>
                  <a:rect l="0" t="0"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2" name="Google Shape;6280;p54"/>
                <p:cNvSpPr>
                  <a:spLocks/>
                </p:cNvSpPr>
                <p:nvPr/>
              </p:nvSpPr>
              <p:spPr bwMode="auto">
                <a:xfrm>
                  <a:off x="4224193" y="4019772"/>
                  <a:ext cx="23886" cy="76975"/>
                </a:xfrm>
                <a:custGeom>
                  <a:avLst/>
                  <a:gdLst>
                    <a:gd name="T0" fmla="*/ 1 w 3037"/>
                    <a:gd name="T1" fmla="*/ 9787 h 9787"/>
                    <a:gd name="T2" fmla="*/ 3037 w 3037"/>
                    <a:gd name="T3" fmla="*/ 1 h 9787"/>
                  </a:gdLst>
                  <a:ahLst/>
                  <a:cxnLst>
                    <a:cxn ang="0">
                      <a:pos x="T0" y="T1"/>
                    </a:cxn>
                    <a:cxn ang="0">
                      <a:pos x="T2" y="T3"/>
                    </a:cxn>
                  </a:cxnLst>
                  <a:rect l="0" t="0"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3" name="Google Shape;6281;p54"/>
                <p:cNvSpPr>
                  <a:spLocks/>
                </p:cNvSpPr>
                <p:nvPr/>
              </p:nvSpPr>
              <p:spPr bwMode="auto">
                <a:xfrm>
                  <a:off x="4248071" y="4019772"/>
                  <a:ext cx="52342" cy="116457"/>
                </a:xfrm>
                <a:custGeom>
                  <a:avLst/>
                  <a:gdLst>
                    <a:gd name="T0" fmla="*/ 1 w 6655"/>
                    <a:gd name="T1" fmla="*/ 1 h 14807"/>
                    <a:gd name="T2" fmla="*/ 6654 w 6655"/>
                    <a:gd name="T3" fmla="*/ 14807 h 14807"/>
                  </a:gdLst>
                  <a:ahLst/>
                  <a:cxnLst>
                    <a:cxn ang="0">
                      <a:pos x="T0" y="T1"/>
                    </a:cxn>
                    <a:cxn ang="0">
                      <a:pos x="T2" y="T3"/>
                    </a:cxn>
                  </a:cxnLst>
                  <a:rect l="0" t="0"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4" name="Google Shape;6282;p54"/>
                <p:cNvSpPr>
                  <a:spLocks/>
                </p:cNvSpPr>
                <p:nvPr/>
              </p:nvSpPr>
              <p:spPr bwMode="auto">
                <a:xfrm>
                  <a:off x="4300405" y="4138982"/>
                  <a:ext cx="6567" cy="119029"/>
                </a:xfrm>
                <a:custGeom>
                  <a:avLst/>
                  <a:gdLst>
                    <a:gd name="T0" fmla="*/ 0 w 835"/>
                    <a:gd name="T1" fmla="*/ 1 h 15134"/>
                    <a:gd name="T2" fmla="*/ 835 w 835"/>
                    <a:gd name="T3" fmla="*/ 15134 h 15134"/>
                  </a:gdLst>
                  <a:ahLst/>
                  <a:cxnLst>
                    <a:cxn ang="0">
                      <a:pos x="T0" y="T1"/>
                    </a:cxn>
                    <a:cxn ang="0">
                      <a:pos x="T2" y="T3"/>
                    </a:cxn>
                  </a:cxnLst>
                  <a:rect l="0" t="0"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5" name="Google Shape;6283;p54"/>
                <p:cNvSpPr>
                  <a:spLocks/>
                </p:cNvSpPr>
                <p:nvPr/>
              </p:nvSpPr>
              <p:spPr bwMode="auto">
                <a:xfrm>
                  <a:off x="4219726" y="4200164"/>
                  <a:ext cx="85343" cy="60513"/>
                </a:xfrm>
                <a:custGeom>
                  <a:avLst/>
                  <a:gdLst>
                    <a:gd name="T0" fmla="*/ 0 w 10851"/>
                    <a:gd name="T1" fmla="*/ 0 h 7694"/>
                    <a:gd name="T2" fmla="*/ 10851 w 10851"/>
                    <a:gd name="T3" fmla="*/ 7694 h 7694"/>
                  </a:gdLst>
                  <a:ahLst/>
                  <a:cxnLst>
                    <a:cxn ang="0">
                      <a:pos x="T0" y="T1"/>
                    </a:cxn>
                    <a:cxn ang="0">
                      <a:pos x="T2" y="T3"/>
                    </a:cxn>
                  </a:cxnLst>
                  <a:rect l="0" t="0"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6" name="Google Shape;6284;p54"/>
                <p:cNvSpPr>
                  <a:spLocks/>
                </p:cNvSpPr>
                <p:nvPr/>
              </p:nvSpPr>
              <p:spPr bwMode="auto">
                <a:xfrm>
                  <a:off x="4223430" y="4137275"/>
                  <a:ext cx="81930" cy="15132"/>
                </a:xfrm>
                <a:custGeom>
                  <a:avLst/>
                  <a:gdLst>
                    <a:gd name="T0" fmla="*/ 1 w 10417"/>
                    <a:gd name="T1" fmla="*/ 1923 h 1924"/>
                    <a:gd name="T2" fmla="*/ 10416 w 10417"/>
                    <a:gd name="T3" fmla="*/ 0 h 1924"/>
                  </a:gdLst>
                  <a:ahLst/>
                  <a:cxnLst>
                    <a:cxn ang="0">
                      <a:pos x="T0" y="T1"/>
                    </a:cxn>
                    <a:cxn ang="0">
                      <a:pos x="T2" y="T3"/>
                    </a:cxn>
                  </a:cxnLst>
                  <a:rect l="0" t="0"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7" name="Google Shape;6285;p54"/>
                <p:cNvSpPr>
                  <a:spLocks/>
                </p:cNvSpPr>
                <p:nvPr/>
              </p:nvSpPr>
              <p:spPr bwMode="auto">
                <a:xfrm>
                  <a:off x="4303638" y="4138982"/>
                  <a:ext cx="59947" cy="23894"/>
                </a:xfrm>
                <a:custGeom>
                  <a:avLst/>
                  <a:gdLst>
                    <a:gd name="T0" fmla="*/ 7621 w 7622"/>
                    <a:gd name="T1" fmla="*/ 3037 h 3038"/>
                    <a:gd name="T2" fmla="*/ 0 w 7622"/>
                    <a:gd name="T3" fmla="*/ 1 h 3038"/>
                  </a:gdLst>
                  <a:ahLst/>
                  <a:cxnLst>
                    <a:cxn ang="0">
                      <a:pos x="T0" y="T1"/>
                    </a:cxn>
                    <a:cxn ang="0">
                      <a:pos x="T2" y="T3"/>
                    </a:cxn>
                  </a:cxnLst>
                  <a:rect l="0" t="0"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8" name="Google Shape;6286;p54"/>
                <p:cNvSpPr>
                  <a:spLocks/>
                </p:cNvSpPr>
                <p:nvPr/>
              </p:nvSpPr>
              <p:spPr bwMode="auto">
                <a:xfrm>
                  <a:off x="4201644" y="4267237"/>
                  <a:ext cx="39970" cy="77164"/>
                </a:xfrm>
                <a:custGeom>
                  <a:avLst/>
                  <a:gdLst>
                    <a:gd name="T0" fmla="*/ 1 w 5082"/>
                    <a:gd name="T1" fmla="*/ 0 h 9811"/>
                    <a:gd name="T2" fmla="*/ 5081 w 5082"/>
                    <a:gd name="T3" fmla="*/ 9811 h 9811"/>
                  </a:gdLst>
                  <a:ahLst/>
                  <a:cxnLst>
                    <a:cxn ang="0">
                      <a:pos x="T0" y="T1"/>
                    </a:cxn>
                    <a:cxn ang="0">
                      <a:pos x="T2" y="T3"/>
                    </a:cxn>
                  </a:cxnLst>
                  <a:rect l="0" t="0"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19" name="Google Shape;6287;p54"/>
                <p:cNvSpPr>
                  <a:spLocks/>
                </p:cNvSpPr>
                <p:nvPr/>
              </p:nvSpPr>
              <p:spPr bwMode="auto">
                <a:xfrm>
                  <a:off x="4203831" y="4258003"/>
                  <a:ext cx="103142" cy="9241"/>
                </a:xfrm>
                <a:custGeom>
                  <a:avLst/>
                  <a:gdLst>
                    <a:gd name="T0" fmla="*/ 1 w 13114"/>
                    <a:gd name="T1" fmla="*/ 1174 h 1175"/>
                    <a:gd name="T2" fmla="*/ 13114 w 13114"/>
                    <a:gd name="T3" fmla="*/ 1 h 1175"/>
                  </a:gdLst>
                  <a:ahLst/>
                  <a:cxnLst>
                    <a:cxn ang="0">
                      <a:pos x="T0" y="T1"/>
                    </a:cxn>
                    <a:cxn ang="0">
                      <a:pos x="T2" y="T3"/>
                    </a:cxn>
                  </a:cxnLst>
                  <a:rect l="0" t="0"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0" name="Google Shape;6288;p54"/>
                <p:cNvSpPr>
                  <a:spLocks/>
                </p:cNvSpPr>
                <p:nvPr/>
              </p:nvSpPr>
              <p:spPr bwMode="auto">
                <a:xfrm>
                  <a:off x="4179001" y="3943372"/>
                  <a:ext cx="51673" cy="104951"/>
                </a:xfrm>
                <a:custGeom>
                  <a:avLst/>
                  <a:gdLst>
                    <a:gd name="T0" fmla="*/ 1 w 6570"/>
                    <a:gd name="T1" fmla="*/ 13344 h 13344"/>
                    <a:gd name="T2" fmla="*/ 6569 w 6570"/>
                    <a:gd name="T3" fmla="*/ 1 h 13344"/>
                  </a:gdLst>
                  <a:ahLst/>
                  <a:cxnLst>
                    <a:cxn ang="0">
                      <a:pos x="T0" y="T1"/>
                    </a:cxn>
                    <a:cxn ang="0">
                      <a:pos x="T2" y="T3"/>
                    </a:cxn>
                  </a:cxnLst>
                  <a:rect l="0" t="0"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1" name="Google Shape;6289;p54"/>
                <p:cNvSpPr>
                  <a:spLocks/>
                </p:cNvSpPr>
                <p:nvPr/>
              </p:nvSpPr>
              <p:spPr bwMode="auto">
                <a:xfrm>
                  <a:off x="4248071" y="4019772"/>
                  <a:ext cx="76597" cy="8"/>
                </a:xfrm>
                <a:custGeom>
                  <a:avLst/>
                  <a:gdLst>
                    <a:gd name="T0" fmla="*/ 1 w 9739"/>
                    <a:gd name="T1" fmla="*/ 1 h 1"/>
                    <a:gd name="T2" fmla="*/ 9739 w 9739"/>
                    <a:gd name="T3" fmla="*/ 1 h 1"/>
                  </a:gdLst>
                  <a:ahLst/>
                  <a:cxnLst>
                    <a:cxn ang="0">
                      <a:pos x="T0" y="T1"/>
                    </a:cxn>
                    <a:cxn ang="0">
                      <a:pos x="T2" y="T3"/>
                    </a:cxn>
                  </a:cxnLst>
                  <a:rect l="0" t="0"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2" name="Google Shape;6290;p54"/>
                <p:cNvSpPr>
                  <a:spLocks/>
                </p:cNvSpPr>
                <p:nvPr/>
              </p:nvSpPr>
              <p:spPr bwMode="auto">
                <a:xfrm>
                  <a:off x="4219529" y="4138982"/>
                  <a:ext cx="84116" cy="63282"/>
                </a:xfrm>
                <a:custGeom>
                  <a:avLst/>
                  <a:gdLst>
                    <a:gd name="T0" fmla="*/ 1 w 10695"/>
                    <a:gd name="T1" fmla="*/ 8045 h 8046"/>
                    <a:gd name="T2" fmla="*/ 10694 w 10695"/>
                    <a:gd name="T3" fmla="*/ 1 h 8046"/>
                  </a:gdLst>
                  <a:ahLst/>
                  <a:cxnLst>
                    <a:cxn ang="0">
                      <a:pos x="T0" y="T1"/>
                    </a:cxn>
                    <a:cxn ang="0">
                      <a:pos x="T2" y="T3"/>
                    </a:cxn>
                  </a:cxnLst>
                  <a:rect l="0" t="0"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3" name="Google Shape;6291;p54"/>
                <p:cNvSpPr>
                  <a:spLocks/>
                </p:cNvSpPr>
                <p:nvPr/>
              </p:nvSpPr>
              <p:spPr bwMode="auto">
                <a:xfrm>
                  <a:off x="3654964" y="3289853"/>
                  <a:ext cx="46820" cy="63848"/>
                </a:xfrm>
                <a:custGeom>
                  <a:avLst/>
                  <a:gdLst>
                    <a:gd name="T0" fmla="*/ 1 w 5953"/>
                    <a:gd name="T1" fmla="*/ 0 h 8118"/>
                    <a:gd name="T2" fmla="*/ 5952 w 5953"/>
                    <a:gd name="T3" fmla="*/ 8117 h 8118"/>
                  </a:gdLst>
                  <a:ahLst/>
                  <a:cxnLst>
                    <a:cxn ang="0">
                      <a:pos x="T0" y="T1"/>
                    </a:cxn>
                    <a:cxn ang="0">
                      <a:pos x="T2" y="T3"/>
                    </a:cxn>
                  </a:cxnLst>
                  <a:rect l="0" t="0"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4" name="Google Shape;6292;p54"/>
                <p:cNvSpPr>
                  <a:spLocks/>
                </p:cNvSpPr>
                <p:nvPr/>
              </p:nvSpPr>
              <p:spPr bwMode="auto">
                <a:xfrm>
                  <a:off x="3619760" y="3353693"/>
                  <a:ext cx="85736" cy="36730"/>
                </a:xfrm>
                <a:custGeom>
                  <a:avLst/>
                  <a:gdLst>
                    <a:gd name="T0" fmla="*/ 1 w 10901"/>
                    <a:gd name="T1" fmla="*/ 4670 h 4670"/>
                    <a:gd name="T2" fmla="*/ 10900 w 10901"/>
                    <a:gd name="T3" fmla="*/ 0 h 4670"/>
                  </a:gdLst>
                  <a:ahLst/>
                  <a:cxnLst>
                    <a:cxn ang="0">
                      <a:pos x="T0" y="T1"/>
                    </a:cxn>
                    <a:cxn ang="0">
                      <a:pos x="T2" y="T3"/>
                    </a:cxn>
                  </a:cxnLst>
                  <a:rect l="0" t="0"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5" name="Google Shape;6293;p54"/>
                <p:cNvSpPr>
                  <a:spLocks/>
                </p:cNvSpPr>
                <p:nvPr/>
              </p:nvSpPr>
              <p:spPr bwMode="auto">
                <a:xfrm>
                  <a:off x="3703011" y="3354739"/>
                  <a:ext cx="70415" cy="79350"/>
                </a:xfrm>
                <a:custGeom>
                  <a:avLst/>
                  <a:gdLst>
                    <a:gd name="T0" fmla="*/ 1 w 8953"/>
                    <a:gd name="T1" fmla="*/ 0 h 10089"/>
                    <a:gd name="T2" fmla="*/ 8952 w 8953"/>
                    <a:gd name="T3" fmla="*/ 10089 h 10089"/>
                  </a:gdLst>
                  <a:ahLst/>
                  <a:cxnLst>
                    <a:cxn ang="0">
                      <a:pos x="T0" y="T1"/>
                    </a:cxn>
                    <a:cxn ang="0">
                      <a:pos x="T2" y="T3"/>
                    </a:cxn>
                  </a:cxnLst>
                  <a:rect l="0" t="0"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6" name="Google Shape;6294;p54"/>
                <p:cNvSpPr>
                  <a:spLocks/>
                </p:cNvSpPr>
                <p:nvPr/>
              </p:nvSpPr>
              <p:spPr bwMode="auto">
                <a:xfrm>
                  <a:off x="3779884" y="3366443"/>
                  <a:ext cx="34449" cy="67647"/>
                </a:xfrm>
                <a:custGeom>
                  <a:avLst/>
                  <a:gdLst>
                    <a:gd name="T0" fmla="*/ 1 w 4380"/>
                    <a:gd name="T1" fmla="*/ 8601 h 8601"/>
                    <a:gd name="T2" fmla="*/ 4380 w 4380"/>
                    <a:gd name="T3" fmla="*/ 0 h 8601"/>
                  </a:gdLst>
                  <a:ahLst/>
                  <a:cxnLst>
                    <a:cxn ang="0">
                      <a:pos x="T0" y="T1"/>
                    </a:cxn>
                    <a:cxn ang="0">
                      <a:pos x="T2" y="T3"/>
                    </a:cxn>
                  </a:cxnLst>
                  <a:rect l="0" t="0"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7" name="Google Shape;6295;p54"/>
                <p:cNvSpPr>
                  <a:spLocks/>
                </p:cNvSpPr>
                <p:nvPr/>
              </p:nvSpPr>
              <p:spPr bwMode="auto">
                <a:xfrm>
                  <a:off x="3701776" y="3353693"/>
                  <a:ext cx="116363" cy="12757"/>
                </a:xfrm>
                <a:custGeom>
                  <a:avLst/>
                  <a:gdLst>
                    <a:gd name="T0" fmla="*/ 14795 w 14795"/>
                    <a:gd name="T1" fmla="*/ 1621 h 1622"/>
                    <a:gd name="T2" fmla="*/ 0 w 14795"/>
                    <a:gd name="T3" fmla="*/ 0 h 1622"/>
                  </a:gdLst>
                  <a:ahLst/>
                  <a:cxnLst>
                    <a:cxn ang="0">
                      <a:pos x="T0" y="T1"/>
                    </a:cxn>
                    <a:cxn ang="0">
                      <a:pos x="T2" y="T3"/>
                    </a:cxn>
                  </a:cxnLst>
                  <a:rect l="0" t="0"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8" name="Google Shape;6296;p54"/>
                <p:cNvSpPr>
                  <a:spLocks/>
                </p:cNvSpPr>
                <p:nvPr/>
              </p:nvSpPr>
              <p:spPr bwMode="auto">
                <a:xfrm>
                  <a:off x="3701776" y="3313063"/>
                  <a:ext cx="227204" cy="40638"/>
                </a:xfrm>
                <a:custGeom>
                  <a:avLst/>
                  <a:gdLst>
                    <a:gd name="T0" fmla="*/ 28887 w 28888"/>
                    <a:gd name="T1" fmla="*/ 1 h 5167"/>
                    <a:gd name="T2" fmla="*/ 0 w 28888"/>
                    <a:gd name="T3" fmla="*/ 5166 h 5167"/>
                  </a:gdLst>
                  <a:ahLst/>
                  <a:cxnLst>
                    <a:cxn ang="0">
                      <a:pos x="T0" y="T1"/>
                    </a:cxn>
                    <a:cxn ang="0">
                      <a:pos x="T2" y="T3"/>
                    </a:cxn>
                  </a:cxnLst>
                  <a:rect l="0" t="0"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29" name="Google Shape;6297;p54"/>
                <p:cNvSpPr>
                  <a:spLocks/>
                </p:cNvSpPr>
                <p:nvPr/>
              </p:nvSpPr>
              <p:spPr bwMode="auto">
                <a:xfrm>
                  <a:off x="3888633" y="3313063"/>
                  <a:ext cx="40347" cy="114467"/>
                </a:xfrm>
                <a:custGeom>
                  <a:avLst/>
                  <a:gdLst>
                    <a:gd name="T0" fmla="*/ 5129 w 5130"/>
                    <a:gd name="T1" fmla="*/ 1 h 14554"/>
                    <a:gd name="T2" fmla="*/ 0 w 5130"/>
                    <a:gd name="T3" fmla="*/ 14553 h 14554"/>
                  </a:gdLst>
                  <a:ahLst/>
                  <a:cxnLst>
                    <a:cxn ang="0">
                      <a:pos x="T0" y="T1"/>
                    </a:cxn>
                    <a:cxn ang="0">
                      <a:pos x="T2" y="T3"/>
                    </a:cxn>
                  </a:cxnLst>
                  <a:rect l="0" t="0"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0" name="Google Shape;6298;p54"/>
                <p:cNvSpPr>
                  <a:spLocks/>
                </p:cNvSpPr>
                <p:nvPr/>
              </p:nvSpPr>
              <p:spPr bwMode="auto">
                <a:xfrm>
                  <a:off x="3814325" y="3366443"/>
                  <a:ext cx="74316" cy="61087"/>
                </a:xfrm>
                <a:custGeom>
                  <a:avLst/>
                  <a:gdLst>
                    <a:gd name="T0" fmla="*/ 1 w 9449"/>
                    <a:gd name="T1" fmla="*/ 0 h 7767"/>
                    <a:gd name="T2" fmla="*/ 9448 w 9449"/>
                    <a:gd name="T3" fmla="*/ 7766 h 7767"/>
                  </a:gdLst>
                  <a:ahLst/>
                  <a:cxnLst>
                    <a:cxn ang="0">
                      <a:pos x="T0" y="T1"/>
                    </a:cxn>
                    <a:cxn ang="0">
                      <a:pos x="T2" y="T3"/>
                    </a:cxn>
                  </a:cxnLst>
                  <a:rect l="0" t="0"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1" name="Google Shape;6299;p54"/>
                <p:cNvSpPr>
                  <a:spLocks/>
                </p:cNvSpPr>
                <p:nvPr/>
              </p:nvSpPr>
              <p:spPr bwMode="auto">
                <a:xfrm>
                  <a:off x="3838399" y="3427522"/>
                  <a:ext cx="50242" cy="67749"/>
                </a:xfrm>
                <a:custGeom>
                  <a:avLst/>
                  <a:gdLst>
                    <a:gd name="T0" fmla="*/ 0 w 6388"/>
                    <a:gd name="T1" fmla="*/ 8613 h 8614"/>
                    <a:gd name="T2" fmla="*/ 6387 w 6388"/>
                    <a:gd name="T3" fmla="*/ 0 h 8614"/>
                  </a:gdLst>
                  <a:ahLst/>
                  <a:cxnLst>
                    <a:cxn ang="0">
                      <a:pos x="T0" y="T1"/>
                    </a:cxn>
                    <a:cxn ang="0">
                      <a:pos x="T2" y="T3"/>
                    </a:cxn>
                  </a:cxnLst>
                  <a:rect l="0" t="0"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2" name="Google Shape;6300;p54"/>
                <p:cNvSpPr>
                  <a:spLocks/>
                </p:cNvSpPr>
                <p:nvPr/>
              </p:nvSpPr>
              <p:spPr bwMode="auto">
                <a:xfrm>
                  <a:off x="3814325" y="3313063"/>
                  <a:ext cx="114656" cy="53388"/>
                </a:xfrm>
                <a:custGeom>
                  <a:avLst/>
                  <a:gdLst>
                    <a:gd name="T0" fmla="*/ 1 w 14578"/>
                    <a:gd name="T1" fmla="*/ 6787 h 6788"/>
                    <a:gd name="T2" fmla="*/ 14577 w 14578"/>
                    <a:gd name="T3" fmla="*/ 1 h 6788"/>
                  </a:gdLst>
                  <a:ahLst/>
                  <a:cxnLst>
                    <a:cxn ang="0">
                      <a:pos x="T0" y="T1"/>
                    </a:cxn>
                    <a:cxn ang="0">
                      <a:pos x="T2" y="T3"/>
                    </a:cxn>
                  </a:cxnLst>
                  <a:rect l="0" t="0"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3" name="Google Shape;6301;p54"/>
                <p:cNvSpPr>
                  <a:spLocks/>
                </p:cNvSpPr>
                <p:nvPr/>
              </p:nvSpPr>
              <p:spPr bwMode="auto">
                <a:xfrm>
                  <a:off x="3888633" y="3427522"/>
                  <a:ext cx="55377" cy="76212"/>
                </a:xfrm>
                <a:custGeom>
                  <a:avLst/>
                  <a:gdLst>
                    <a:gd name="T0" fmla="*/ 0 w 7041"/>
                    <a:gd name="T1" fmla="*/ 0 h 9690"/>
                    <a:gd name="T2" fmla="*/ 7041 w 7041"/>
                    <a:gd name="T3" fmla="*/ 9690 h 9690"/>
                  </a:gdLst>
                  <a:ahLst/>
                  <a:cxnLst>
                    <a:cxn ang="0">
                      <a:pos x="T0" y="T1"/>
                    </a:cxn>
                    <a:cxn ang="0">
                      <a:pos x="T2" y="T3"/>
                    </a:cxn>
                  </a:cxnLst>
                  <a:rect l="0" t="0"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4" name="Google Shape;6302;p54"/>
                <p:cNvSpPr>
                  <a:spLocks/>
                </p:cNvSpPr>
                <p:nvPr/>
              </p:nvSpPr>
              <p:spPr bwMode="auto">
                <a:xfrm>
                  <a:off x="3944003" y="3406208"/>
                  <a:ext cx="40631" cy="97526"/>
                </a:xfrm>
                <a:custGeom>
                  <a:avLst/>
                  <a:gdLst>
                    <a:gd name="T0" fmla="*/ 1 w 5166"/>
                    <a:gd name="T1" fmla="*/ 12400 h 12400"/>
                    <a:gd name="T2" fmla="*/ 5166 w 5166"/>
                    <a:gd name="T3" fmla="*/ 1 h 12400"/>
                  </a:gdLst>
                  <a:ahLst/>
                  <a:cxnLst>
                    <a:cxn ang="0">
                      <a:pos x="T0" y="T1"/>
                    </a:cxn>
                    <a:cxn ang="0">
                      <a:pos x="T2" y="T3"/>
                    </a:cxn>
                  </a:cxnLst>
                  <a:rect l="0" t="0"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5" name="Google Shape;6303;p54"/>
                <p:cNvSpPr>
                  <a:spLocks/>
                </p:cNvSpPr>
                <p:nvPr/>
              </p:nvSpPr>
              <p:spPr bwMode="auto">
                <a:xfrm>
                  <a:off x="3984625" y="3357500"/>
                  <a:ext cx="55291" cy="48716"/>
                </a:xfrm>
                <a:custGeom>
                  <a:avLst/>
                  <a:gdLst>
                    <a:gd name="T0" fmla="*/ 1 w 7030"/>
                    <a:gd name="T1" fmla="*/ 6194 h 6194"/>
                    <a:gd name="T2" fmla="*/ 7029 w 7030"/>
                    <a:gd name="T3" fmla="*/ 0 h 6194"/>
                  </a:gdLst>
                  <a:ahLst/>
                  <a:cxnLst>
                    <a:cxn ang="0">
                      <a:pos x="T0" y="T1"/>
                    </a:cxn>
                    <a:cxn ang="0">
                      <a:pos x="T2" y="T3"/>
                    </a:cxn>
                  </a:cxnLst>
                  <a:rect l="0" t="0"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6" name="Google Shape;6304;p54"/>
                <p:cNvSpPr>
                  <a:spLocks/>
                </p:cNvSpPr>
                <p:nvPr/>
              </p:nvSpPr>
              <p:spPr bwMode="auto">
                <a:xfrm>
                  <a:off x="3888633" y="3406208"/>
                  <a:ext cx="96000" cy="21322"/>
                </a:xfrm>
                <a:custGeom>
                  <a:avLst/>
                  <a:gdLst>
                    <a:gd name="T0" fmla="*/ 0 w 12206"/>
                    <a:gd name="T1" fmla="*/ 2710 h 2711"/>
                    <a:gd name="T2" fmla="*/ 12206 w 12206"/>
                    <a:gd name="T3" fmla="*/ 1 h 2711"/>
                  </a:gdLst>
                  <a:ahLst/>
                  <a:cxnLst>
                    <a:cxn ang="0">
                      <a:pos x="T0" y="T1"/>
                    </a:cxn>
                    <a:cxn ang="0">
                      <a:pos x="T2" y="T3"/>
                    </a:cxn>
                  </a:cxnLst>
                  <a:rect l="0" t="0"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7" name="Google Shape;6305;p54"/>
                <p:cNvSpPr>
                  <a:spLocks/>
                </p:cNvSpPr>
                <p:nvPr/>
              </p:nvSpPr>
              <p:spPr bwMode="auto">
                <a:xfrm>
                  <a:off x="3984625" y="3406208"/>
                  <a:ext cx="42251" cy="136348"/>
                </a:xfrm>
                <a:custGeom>
                  <a:avLst/>
                  <a:gdLst>
                    <a:gd name="T0" fmla="*/ 1 w 5372"/>
                    <a:gd name="T1" fmla="*/ 1 h 17336"/>
                    <a:gd name="T2" fmla="*/ 5372 w 5372"/>
                    <a:gd name="T3" fmla="*/ 17335 h 17336"/>
                  </a:gdLst>
                  <a:ahLst/>
                  <a:cxnLst>
                    <a:cxn ang="0">
                      <a:pos x="T0" y="T1"/>
                    </a:cxn>
                    <a:cxn ang="0">
                      <a:pos x="T2" y="T3"/>
                    </a:cxn>
                  </a:cxnLst>
                  <a:rect l="0" t="0"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8" name="Google Shape;6306;p54"/>
                <p:cNvSpPr>
                  <a:spLocks/>
                </p:cNvSpPr>
                <p:nvPr/>
              </p:nvSpPr>
              <p:spPr bwMode="auto">
                <a:xfrm>
                  <a:off x="4026868" y="3427522"/>
                  <a:ext cx="35597" cy="115033"/>
                </a:xfrm>
                <a:custGeom>
                  <a:avLst/>
                  <a:gdLst>
                    <a:gd name="T0" fmla="*/ 1 w 4526"/>
                    <a:gd name="T1" fmla="*/ 14625 h 14626"/>
                    <a:gd name="T2" fmla="*/ 4525 w 4526"/>
                    <a:gd name="T3" fmla="*/ 0 h 14626"/>
                  </a:gdLst>
                  <a:ahLst/>
                  <a:cxnLst>
                    <a:cxn ang="0">
                      <a:pos x="T0" y="T1"/>
                    </a:cxn>
                    <a:cxn ang="0">
                      <a:pos x="T2" y="T3"/>
                    </a:cxn>
                  </a:cxnLst>
                  <a:rect l="0" t="0"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39" name="Google Shape;6307;p54"/>
                <p:cNvSpPr>
                  <a:spLocks/>
                </p:cNvSpPr>
                <p:nvPr/>
              </p:nvSpPr>
              <p:spPr bwMode="auto">
                <a:xfrm>
                  <a:off x="3876261" y="3542548"/>
                  <a:ext cx="150615" cy="52051"/>
                </a:xfrm>
                <a:custGeom>
                  <a:avLst/>
                  <a:gdLst>
                    <a:gd name="T0" fmla="*/ 1 w 19150"/>
                    <a:gd name="T1" fmla="*/ 6617 h 6618"/>
                    <a:gd name="T2" fmla="*/ 19150 w 19150"/>
                    <a:gd name="T3" fmla="*/ 0 h 6618"/>
                  </a:gdLst>
                  <a:ahLst/>
                  <a:cxnLst>
                    <a:cxn ang="0">
                      <a:pos x="T0" y="T1"/>
                    </a:cxn>
                    <a:cxn ang="0">
                      <a:pos x="T2" y="T3"/>
                    </a:cxn>
                  </a:cxnLst>
                  <a:rect l="0" t="0"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0" name="Google Shape;6308;p54"/>
                <p:cNvSpPr>
                  <a:spLocks/>
                </p:cNvSpPr>
                <p:nvPr/>
              </p:nvSpPr>
              <p:spPr bwMode="auto">
                <a:xfrm>
                  <a:off x="4006702" y="3542548"/>
                  <a:ext cx="20174" cy="99044"/>
                </a:xfrm>
                <a:custGeom>
                  <a:avLst/>
                  <a:gdLst>
                    <a:gd name="T0" fmla="*/ 2565 w 2565"/>
                    <a:gd name="T1" fmla="*/ 0 h 12593"/>
                    <a:gd name="T2" fmla="*/ 0 w 2565"/>
                    <a:gd name="T3" fmla="*/ 12593 h 12593"/>
                  </a:gdLst>
                  <a:ahLst/>
                  <a:cxnLst>
                    <a:cxn ang="0">
                      <a:pos x="T0" y="T1"/>
                    </a:cxn>
                    <a:cxn ang="0">
                      <a:pos x="T2" y="T3"/>
                    </a:cxn>
                  </a:cxnLst>
                  <a:rect l="0" t="0"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1" name="Google Shape;6309;p54"/>
                <p:cNvSpPr>
                  <a:spLocks/>
                </p:cNvSpPr>
                <p:nvPr/>
              </p:nvSpPr>
              <p:spPr bwMode="auto">
                <a:xfrm>
                  <a:off x="3912700" y="3641584"/>
                  <a:ext cx="97817" cy="41779"/>
                </a:xfrm>
                <a:custGeom>
                  <a:avLst/>
                  <a:gdLst>
                    <a:gd name="T0" fmla="*/ 1 w 12437"/>
                    <a:gd name="T1" fmla="*/ 5311 h 5312"/>
                    <a:gd name="T2" fmla="*/ 12436 w 12437"/>
                    <a:gd name="T3" fmla="*/ 1 h 5312"/>
                  </a:gdLst>
                  <a:ahLst/>
                  <a:cxnLst>
                    <a:cxn ang="0">
                      <a:pos x="T0" y="T1"/>
                    </a:cxn>
                    <a:cxn ang="0">
                      <a:pos x="T2" y="T3"/>
                    </a:cxn>
                  </a:cxnLst>
                  <a:rect l="0" t="0"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2" name="Google Shape;6310;p54"/>
                <p:cNvSpPr>
                  <a:spLocks/>
                </p:cNvSpPr>
                <p:nvPr/>
              </p:nvSpPr>
              <p:spPr bwMode="auto">
                <a:xfrm>
                  <a:off x="3875601" y="3503726"/>
                  <a:ext cx="68410" cy="89158"/>
                </a:xfrm>
                <a:custGeom>
                  <a:avLst/>
                  <a:gdLst>
                    <a:gd name="T0" fmla="*/ 8698 w 8698"/>
                    <a:gd name="T1" fmla="*/ 1 h 11336"/>
                    <a:gd name="T2" fmla="*/ 0 w 8698"/>
                    <a:gd name="T3" fmla="*/ 11335 h 11336"/>
                  </a:gdLst>
                  <a:ahLst/>
                  <a:cxnLst>
                    <a:cxn ang="0">
                      <a:pos x="T0" y="T1"/>
                    </a:cxn>
                    <a:cxn ang="0">
                      <a:pos x="T2" y="T3"/>
                    </a:cxn>
                  </a:cxnLst>
                  <a:rect l="0" t="0"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3" name="Google Shape;6311;p54"/>
                <p:cNvSpPr>
                  <a:spLocks/>
                </p:cNvSpPr>
                <p:nvPr/>
              </p:nvSpPr>
              <p:spPr bwMode="auto">
                <a:xfrm>
                  <a:off x="3944003" y="3503726"/>
                  <a:ext cx="89441" cy="36163"/>
                </a:xfrm>
                <a:custGeom>
                  <a:avLst/>
                  <a:gdLst>
                    <a:gd name="T0" fmla="*/ 1 w 11372"/>
                    <a:gd name="T1" fmla="*/ 1 h 4598"/>
                    <a:gd name="T2" fmla="*/ 11372 w 11372"/>
                    <a:gd name="T3" fmla="*/ 4598 h 4598"/>
                  </a:gdLst>
                  <a:ahLst/>
                  <a:cxnLst>
                    <a:cxn ang="0">
                      <a:pos x="T0" y="T1"/>
                    </a:cxn>
                    <a:cxn ang="0">
                      <a:pos x="T2" y="T3"/>
                    </a:cxn>
                  </a:cxnLst>
                  <a:rect l="0" t="0"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4" name="Google Shape;6312;p54"/>
                <p:cNvSpPr>
                  <a:spLocks/>
                </p:cNvSpPr>
                <p:nvPr/>
              </p:nvSpPr>
              <p:spPr bwMode="auto">
                <a:xfrm>
                  <a:off x="4033436" y="3490599"/>
                  <a:ext cx="132824" cy="49290"/>
                </a:xfrm>
                <a:custGeom>
                  <a:avLst/>
                  <a:gdLst>
                    <a:gd name="T0" fmla="*/ 1 w 16888"/>
                    <a:gd name="T1" fmla="*/ 6267 h 6267"/>
                    <a:gd name="T2" fmla="*/ 16888 w 16888"/>
                    <a:gd name="T3" fmla="*/ 0 h 6267"/>
                  </a:gdLst>
                  <a:ahLst/>
                  <a:cxnLst>
                    <a:cxn ang="0">
                      <a:pos x="T0" y="T1"/>
                    </a:cxn>
                    <a:cxn ang="0">
                      <a:pos x="T2" y="T3"/>
                    </a:cxn>
                  </a:cxnLst>
                  <a:rect l="0" t="0"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5" name="Google Shape;6313;p54"/>
                <p:cNvSpPr>
                  <a:spLocks/>
                </p:cNvSpPr>
                <p:nvPr/>
              </p:nvSpPr>
              <p:spPr bwMode="auto">
                <a:xfrm>
                  <a:off x="4166252" y="3490599"/>
                  <a:ext cx="73459" cy="95528"/>
                </a:xfrm>
                <a:custGeom>
                  <a:avLst/>
                  <a:gdLst>
                    <a:gd name="T0" fmla="*/ 1 w 9340"/>
                    <a:gd name="T1" fmla="*/ 0 h 12146"/>
                    <a:gd name="T2" fmla="*/ 9339 w 9340"/>
                    <a:gd name="T3" fmla="*/ 12146 h 12146"/>
                  </a:gdLst>
                  <a:ahLst/>
                  <a:cxnLst>
                    <a:cxn ang="0">
                      <a:pos x="T0" y="T1"/>
                    </a:cxn>
                    <a:cxn ang="0">
                      <a:pos x="T2" y="T3"/>
                    </a:cxn>
                  </a:cxnLst>
                  <a:rect l="0" t="0"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6" name="Google Shape;6314;p54"/>
                <p:cNvSpPr>
                  <a:spLocks/>
                </p:cNvSpPr>
                <p:nvPr/>
              </p:nvSpPr>
              <p:spPr bwMode="auto">
                <a:xfrm>
                  <a:off x="4027726" y="3539882"/>
                  <a:ext cx="211985" cy="39970"/>
                </a:xfrm>
                <a:custGeom>
                  <a:avLst/>
                  <a:gdLst>
                    <a:gd name="T0" fmla="*/ 26952 w 26953"/>
                    <a:gd name="T1" fmla="*/ 5081 h 5082"/>
                    <a:gd name="T2" fmla="*/ 1 w 26953"/>
                    <a:gd name="T3" fmla="*/ 1 h 5082"/>
                  </a:gdLst>
                  <a:ahLst/>
                  <a:cxnLst>
                    <a:cxn ang="0">
                      <a:pos x="T0" y="T1"/>
                    </a:cxn>
                    <a:cxn ang="0">
                      <a:pos x="T2" y="T3"/>
                    </a:cxn>
                  </a:cxnLst>
                  <a:rect l="0" t="0"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7" name="Google Shape;6315;p54"/>
                <p:cNvSpPr>
                  <a:spLocks/>
                </p:cNvSpPr>
                <p:nvPr/>
              </p:nvSpPr>
              <p:spPr bwMode="auto">
                <a:xfrm>
                  <a:off x="4027726" y="3539882"/>
                  <a:ext cx="99720" cy="174878"/>
                </a:xfrm>
                <a:custGeom>
                  <a:avLst/>
                  <a:gdLst>
                    <a:gd name="T0" fmla="*/ 1 w 12679"/>
                    <a:gd name="T1" fmla="*/ 1 h 22235"/>
                    <a:gd name="T2" fmla="*/ 12678 w 12679"/>
                    <a:gd name="T3" fmla="*/ 22234 h 22235"/>
                  </a:gdLst>
                  <a:ahLst/>
                  <a:cxnLst>
                    <a:cxn ang="0">
                      <a:pos x="T0" y="T1"/>
                    </a:cxn>
                    <a:cxn ang="0">
                      <a:pos x="T2" y="T3"/>
                    </a:cxn>
                  </a:cxnLst>
                  <a:rect l="0" t="0"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8" name="Google Shape;6316;p54"/>
                <p:cNvSpPr>
                  <a:spLocks/>
                </p:cNvSpPr>
                <p:nvPr/>
              </p:nvSpPr>
              <p:spPr bwMode="auto">
                <a:xfrm>
                  <a:off x="4027726" y="3539882"/>
                  <a:ext cx="159754" cy="111707"/>
                </a:xfrm>
                <a:custGeom>
                  <a:avLst/>
                  <a:gdLst>
                    <a:gd name="T0" fmla="*/ 1 w 20312"/>
                    <a:gd name="T1" fmla="*/ 1 h 14203"/>
                    <a:gd name="T2" fmla="*/ 20311 w 20312"/>
                    <a:gd name="T3" fmla="*/ 14202 h 14203"/>
                  </a:gdLst>
                  <a:ahLst/>
                  <a:cxnLst>
                    <a:cxn ang="0">
                      <a:pos x="T0" y="T1"/>
                    </a:cxn>
                    <a:cxn ang="0">
                      <a:pos x="T2" y="T3"/>
                    </a:cxn>
                  </a:cxnLst>
                  <a:rect l="0" t="0"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49" name="Google Shape;6317;p54"/>
                <p:cNvSpPr>
                  <a:spLocks/>
                </p:cNvSpPr>
                <p:nvPr/>
              </p:nvSpPr>
              <p:spPr bwMode="auto">
                <a:xfrm>
                  <a:off x="4006702" y="3641584"/>
                  <a:ext cx="120743" cy="73176"/>
                </a:xfrm>
                <a:custGeom>
                  <a:avLst/>
                  <a:gdLst>
                    <a:gd name="T0" fmla="*/ 0 w 15352"/>
                    <a:gd name="T1" fmla="*/ 1 h 9304"/>
                    <a:gd name="T2" fmla="*/ 15351 w 15352"/>
                    <a:gd name="T3" fmla="*/ 9303 h 9304"/>
                  </a:gdLst>
                  <a:ahLst/>
                  <a:cxnLst>
                    <a:cxn ang="0">
                      <a:pos x="T0" y="T1"/>
                    </a:cxn>
                    <a:cxn ang="0">
                      <a:pos x="T2" y="T3"/>
                    </a:cxn>
                  </a:cxnLst>
                  <a:rect l="0" t="0"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0" name="Google Shape;6318;p54"/>
                <p:cNvSpPr>
                  <a:spLocks/>
                </p:cNvSpPr>
                <p:nvPr/>
              </p:nvSpPr>
              <p:spPr bwMode="auto">
                <a:xfrm>
                  <a:off x="4006702" y="3641584"/>
                  <a:ext cx="39773" cy="140249"/>
                </a:xfrm>
                <a:custGeom>
                  <a:avLst/>
                  <a:gdLst>
                    <a:gd name="T0" fmla="*/ 5057 w 5057"/>
                    <a:gd name="T1" fmla="*/ 17832 h 17832"/>
                    <a:gd name="T2" fmla="*/ 0 w 5057"/>
                    <a:gd name="T3" fmla="*/ 1 h 17832"/>
                  </a:gdLst>
                  <a:ahLst/>
                  <a:cxnLst>
                    <a:cxn ang="0">
                      <a:pos x="T0" y="T1"/>
                    </a:cxn>
                    <a:cxn ang="0">
                      <a:pos x="T2" y="T3"/>
                    </a:cxn>
                  </a:cxnLst>
                  <a:rect l="0" t="0"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1" name="Google Shape;6319;p54"/>
                <p:cNvSpPr>
                  <a:spLocks/>
                </p:cNvSpPr>
                <p:nvPr/>
              </p:nvSpPr>
              <p:spPr bwMode="auto">
                <a:xfrm>
                  <a:off x="3996423" y="3784585"/>
                  <a:ext cx="51862" cy="10280"/>
                </a:xfrm>
                <a:custGeom>
                  <a:avLst/>
                  <a:gdLst>
                    <a:gd name="T0" fmla="*/ 1 w 6594"/>
                    <a:gd name="T1" fmla="*/ 1307 h 1307"/>
                    <a:gd name="T2" fmla="*/ 6594 w 6594"/>
                    <a:gd name="T3" fmla="*/ 0 h 1307"/>
                  </a:gdLst>
                  <a:ahLst/>
                  <a:cxnLst>
                    <a:cxn ang="0">
                      <a:pos x="T0" y="T1"/>
                    </a:cxn>
                    <a:cxn ang="0">
                      <a:pos x="T2" y="T3"/>
                    </a:cxn>
                  </a:cxnLst>
                  <a:rect l="0" t="0"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2" name="Google Shape;6320;p54"/>
                <p:cNvSpPr>
                  <a:spLocks/>
                </p:cNvSpPr>
                <p:nvPr/>
              </p:nvSpPr>
              <p:spPr bwMode="auto">
                <a:xfrm>
                  <a:off x="4048277" y="3784585"/>
                  <a:ext cx="47583" cy="68890"/>
                </a:xfrm>
                <a:custGeom>
                  <a:avLst/>
                  <a:gdLst>
                    <a:gd name="T0" fmla="*/ 1 w 6050"/>
                    <a:gd name="T1" fmla="*/ 0 h 8759"/>
                    <a:gd name="T2" fmla="*/ 6049 w 6050"/>
                    <a:gd name="T3" fmla="*/ 8758 h 8759"/>
                  </a:gdLst>
                  <a:ahLst/>
                  <a:cxnLst>
                    <a:cxn ang="0">
                      <a:pos x="T0" y="T1"/>
                    </a:cxn>
                    <a:cxn ang="0">
                      <a:pos x="T2" y="T3"/>
                    </a:cxn>
                  </a:cxnLst>
                  <a:rect l="0" t="0"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3" name="Google Shape;6321;p54"/>
                <p:cNvSpPr>
                  <a:spLocks/>
                </p:cNvSpPr>
                <p:nvPr/>
              </p:nvSpPr>
              <p:spPr bwMode="auto">
                <a:xfrm>
                  <a:off x="4095947" y="3788392"/>
                  <a:ext cx="10280" cy="64894"/>
                </a:xfrm>
                <a:custGeom>
                  <a:avLst/>
                  <a:gdLst>
                    <a:gd name="T0" fmla="*/ 0 w 1307"/>
                    <a:gd name="T1" fmla="*/ 8250 h 8251"/>
                    <a:gd name="T2" fmla="*/ 1307 w 1307"/>
                    <a:gd name="T3" fmla="*/ 0 h 8251"/>
                  </a:gdLst>
                  <a:ahLst/>
                  <a:cxnLst>
                    <a:cxn ang="0">
                      <a:pos x="T0" y="T1"/>
                    </a:cxn>
                    <a:cxn ang="0">
                      <a:pos x="T2" y="T3"/>
                    </a:cxn>
                  </a:cxnLst>
                  <a:rect l="0" t="0"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4" name="Google Shape;6322;p54"/>
                <p:cNvSpPr>
                  <a:spLocks/>
                </p:cNvSpPr>
                <p:nvPr/>
              </p:nvSpPr>
              <p:spPr bwMode="auto">
                <a:xfrm>
                  <a:off x="4095852" y="3853467"/>
                  <a:ext cx="45672" cy="15895"/>
                </a:xfrm>
                <a:custGeom>
                  <a:avLst/>
                  <a:gdLst>
                    <a:gd name="T0" fmla="*/ 0 w 5807"/>
                    <a:gd name="T1" fmla="*/ 0 h 2021"/>
                    <a:gd name="T2" fmla="*/ 5807 w 5807"/>
                    <a:gd name="T3" fmla="*/ 2021 h 2021"/>
                  </a:gdLst>
                  <a:ahLst/>
                  <a:cxnLst>
                    <a:cxn ang="0">
                      <a:pos x="T0" y="T1"/>
                    </a:cxn>
                    <a:cxn ang="0">
                      <a:pos x="T2" y="T3"/>
                    </a:cxn>
                  </a:cxnLst>
                  <a:rect l="0" t="0"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5" name="Google Shape;6323;p54"/>
                <p:cNvSpPr>
                  <a:spLocks/>
                </p:cNvSpPr>
                <p:nvPr/>
              </p:nvSpPr>
              <p:spPr bwMode="auto">
                <a:xfrm>
                  <a:off x="4138567" y="3868308"/>
                  <a:ext cx="16469" cy="101710"/>
                </a:xfrm>
                <a:custGeom>
                  <a:avLst/>
                  <a:gdLst>
                    <a:gd name="T0" fmla="*/ 1 w 2094"/>
                    <a:gd name="T1" fmla="*/ 1 h 12932"/>
                    <a:gd name="T2" fmla="*/ 2093 w 2094"/>
                    <a:gd name="T3" fmla="*/ 12932 h 12932"/>
                  </a:gdLst>
                  <a:ahLst/>
                  <a:cxnLst>
                    <a:cxn ang="0">
                      <a:pos x="T0" y="T1"/>
                    </a:cxn>
                    <a:cxn ang="0">
                      <a:pos x="T2" y="T3"/>
                    </a:cxn>
                  </a:cxnLst>
                  <a:rect l="0" t="0"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6" name="Google Shape;6324;p54"/>
                <p:cNvSpPr>
                  <a:spLocks/>
                </p:cNvSpPr>
                <p:nvPr/>
              </p:nvSpPr>
              <p:spPr bwMode="auto">
                <a:xfrm>
                  <a:off x="3875601" y="3592876"/>
                  <a:ext cx="131110" cy="48716"/>
                </a:xfrm>
                <a:custGeom>
                  <a:avLst/>
                  <a:gdLst>
                    <a:gd name="T0" fmla="*/ 0 w 16670"/>
                    <a:gd name="T1" fmla="*/ 0 h 6194"/>
                    <a:gd name="T2" fmla="*/ 16669 w 16670"/>
                    <a:gd name="T3" fmla="*/ 6194 h 6194"/>
                  </a:gdLst>
                  <a:ahLst/>
                  <a:cxnLst>
                    <a:cxn ang="0">
                      <a:pos x="T0" y="T1"/>
                    </a:cxn>
                    <a:cxn ang="0">
                      <a:pos x="T2" y="T3"/>
                    </a:cxn>
                  </a:cxnLst>
                  <a:rect l="0" t="0"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7" name="Google Shape;6325;p54"/>
                <p:cNvSpPr>
                  <a:spLocks/>
                </p:cNvSpPr>
                <p:nvPr/>
              </p:nvSpPr>
              <p:spPr bwMode="auto">
                <a:xfrm>
                  <a:off x="4164828" y="3394410"/>
                  <a:ext cx="26458" cy="93153"/>
                </a:xfrm>
                <a:custGeom>
                  <a:avLst/>
                  <a:gdLst>
                    <a:gd name="T0" fmla="*/ 0 w 3364"/>
                    <a:gd name="T1" fmla="*/ 11843 h 11844"/>
                    <a:gd name="T2" fmla="*/ 3363 w 3364"/>
                    <a:gd name="T3" fmla="*/ 1 h 11844"/>
                  </a:gdLst>
                  <a:ahLst/>
                  <a:cxnLst>
                    <a:cxn ang="0">
                      <a:pos x="T0" y="T1"/>
                    </a:cxn>
                    <a:cxn ang="0">
                      <a:pos x="T2" y="T3"/>
                    </a:cxn>
                  </a:cxnLst>
                  <a:rect l="0" t="0"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6358" name="Google Shape;6326;p54"/>
                <p:cNvSpPr>
                  <a:spLocks/>
                </p:cNvSpPr>
                <p:nvPr/>
              </p:nvSpPr>
              <p:spPr bwMode="auto">
                <a:xfrm>
                  <a:off x="4191278" y="3394410"/>
                  <a:ext cx="86586" cy="52719"/>
                </a:xfrm>
                <a:custGeom>
                  <a:avLst/>
                  <a:gdLst>
                    <a:gd name="T0" fmla="*/ 0 w 11009"/>
                    <a:gd name="T1" fmla="*/ 1 h 6703"/>
                    <a:gd name="T2" fmla="*/ 11008 w 11009"/>
                    <a:gd name="T3" fmla="*/ 6702 h 6703"/>
                  </a:gdLst>
                  <a:ahLst/>
                  <a:cxnLst>
                    <a:cxn ang="0">
                      <a:pos x="T0" y="T1"/>
                    </a:cxn>
                    <a:cxn ang="0">
                      <a:pos x="T2" y="T3"/>
                    </a:cxn>
                  </a:cxnLst>
                  <a:rect l="0" t="0"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6166" name="Google Shape;6327;p54"/>
              <p:cNvGrpSpPr>
                <a:grpSpLocks/>
              </p:cNvGrpSpPr>
              <p:nvPr/>
            </p:nvGrpSpPr>
            <p:grpSpPr bwMode="auto">
              <a:xfrm>
                <a:off x="4180904" y="4251758"/>
                <a:ext cx="37783" cy="32420"/>
                <a:chOff x="4180904" y="4251758"/>
                <a:chExt cx="37783" cy="32420"/>
              </a:xfrm>
            </p:grpSpPr>
            <p:sp>
              <p:nvSpPr>
                <p:cNvPr id="6301" name="Google Shape;6328;p54"/>
                <p:cNvSpPr>
                  <a:spLocks/>
                </p:cNvSpPr>
                <p:nvPr/>
              </p:nvSpPr>
              <p:spPr bwMode="auto">
                <a:xfrm>
                  <a:off x="4180904" y="4251758"/>
                  <a:ext cx="37783" cy="32420"/>
                </a:xfrm>
                <a:custGeom>
                  <a:avLst/>
                  <a:gdLst>
                    <a:gd name="T0" fmla="*/ 2738 w 4804"/>
                    <a:gd name="T1" fmla="*/ 0 h 4122"/>
                    <a:gd name="T2" fmla="*/ 1295 w 4804"/>
                    <a:gd name="T3" fmla="*/ 613 h 4122"/>
                    <a:gd name="T4" fmla="*/ 2759 w 4804"/>
                    <a:gd name="T5" fmla="*/ 4121 h 4122"/>
                    <a:gd name="T6" fmla="*/ 4803 w 4804"/>
                    <a:gd name="T7" fmla="*/ 2065 h 4122"/>
                    <a:gd name="T8" fmla="*/ 2738 w 4804"/>
                    <a:gd name="T9" fmla="*/ 0 h 4122"/>
                  </a:gdLst>
                  <a:ahLst/>
                  <a:cxnLst>
                    <a:cxn ang="0">
                      <a:pos x="T0" y="T1"/>
                    </a:cxn>
                    <a:cxn ang="0">
                      <a:pos x="T2" y="T3"/>
                    </a:cxn>
                    <a:cxn ang="0">
                      <a:pos x="T4" y="T5"/>
                    </a:cxn>
                    <a:cxn ang="0">
                      <a:pos x="T6" y="T7"/>
                    </a:cxn>
                    <a:cxn ang="0">
                      <a:pos x="T8" y="T9"/>
                    </a:cxn>
                  </a:cxnLst>
                  <a:rect l="0" t="0"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02" name="Google Shape;6329;p54"/>
                <p:cNvSpPr>
                  <a:spLocks/>
                </p:cNvSpPr>
                <p:nvPr/>
              </p:nvSpPr>
              <p:spPr bwMode="auto">
                <a:xfrm>
                  <a:off x="4196037" y="4261432"/>
                  <a:ext cx="13040" cy="13040"/>
                </a:xfrm>
                <a:custGeom>
                  <a:avLst/>
                  <a:gdLst>
                    <a:gd name="T0" fmla="*/ 835 w 1658"/>
                    <a:gd name="T1" fmla="*/ 0 h 1658"/>
                    <a:gd name="T2" fmla="*/ 0 w 1658"/>
                    <a:gd name="T3" fmla="*/ 835 h 1658"/>
                    <a:gd name="T4" fmla="*/ 835 w 1658"/>
                    <a:gd name="T5" fmla="*/ 1658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67" name="Google Shape;6330;p54"/>
              <p:cNvGrpSpPr>
                <a:grpSpLocks/>
              </p:cNvGrpSpPr>
              <p:nvPr/>
            </p:nvGrpSpPr>
            <p:grpSpPr bwMode="auto">
              <a:xfrm>
                <a:off x="4201644" y="4081324"/>
                <a:ext cx="37783" cy="32364"/>
                <a:chOff x="4201644" y="4081324"/>
                <a:chExt cx="37783" cy="32364"/>
              </a:xfrm>
            </p:grpSpPr>
            <p:sp>
              <p:nvSpPr>
                <p:cNvPr id="6299" name="Google Shape;6331;p54"/>
                <p:cNvSpPr>
                  <a:spLocks/>
                </p:cNvSpPr>
                <p:nvPr/>
              </p:nvSpPr>
              <p:spPr bwMode="auto">
                <a:xfrm>
                  <a:off x="4201644" y="4081324"/>
                  <a:ext cx="37783" cy="32364"/>
                </a:xfrm>
                <a:custGeom>
                  <a:avLst/>
                  <a:gdLst>
                    <a:gd name="T0" fmla="*/ 2732 w 4804"/>
                    <a:gd name="T1" fmla="*/ 1 h 4115"/>
                    <a:gd name="T2" fmla="*/ 1295 w 4804"/>
                    <a:gd name="T3" fmla="*/ 606 h 4115"/>
                    <a:gd name="T4" fmla="*/ 2747 w 4804"/>
                    <a:gd name="T5" fmla="*/ 4114 h 4115"/>
                    <a:gd name="T6" fmla="*/ 4803 w 4804"/>
                    <a:gd name="T7" fmla="*/ 2058 h 4115"/>
                    <a:gd name="T8" fmla="*/ 2732 w 4804"/>
                    <a:gd name="T9" fmla="*/ 1 h 4115"/>
                  </a:gdLst>
                  <a:ahLst/>
                  <a:cxnLst>
                    <a:cxn ang="0">
                      <a:pos x="T0" y="T1"/>
                    </a:cxn>
                    <a:cxn ang="0">
                      <a:pos x="T2" y="T3"/>
                    </a:cxn>
                    <a:cxn ang="0">
                      <a:pos x="T4" y="T5"/>
                    </a:cxn>
                    <a:cxn ang="0">
                      <a:pos x="T6" y="T7"/>
                    </a:cxn>
                    <a:cxn ang="0">
                      <a:pos x="T8" y="T9"/>
                    </a:cxn>
                  </a:cxnLst>
                  <a:rect l="0" t="0"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00" name="Google Shape;6332;p54"/>
                <p:cNvSpPr>
                  <a:spLocks/>
                </p:cNvSpPr>
                <p:nvPr/>
              </p:nvSpPr>
              <p:spPr bwMode="auto">
                <a:xfrm>
                  <a:off x="4214582" y="4091037"/>
                  <a:ext cx="15235" cy="13040"/>
                </a:xfrm>
                <a:custGeom>
                  <a:avLst/>
                  <a:gdLst>
                    <a:gd name="T0" fmla="*/ 1102 w 1937"/>
                    <a:gd name="T1" fmla="*/ 0 h 1658"/>
                    <a:gd name="T2" fmla="*/ 521 w 1937"/>
                    <a:gd name="T3" fmla="*/ 1415 h 1658"/>
                    <a:gd name="T4" fmla="*/ 1096 w 1937"/>
                    <a:gd name="T5" fmla="*/ 1657 h 1658"/>
                    <a:gd name="T6" fmla="*/ 1936 w 1937"/>
                    <a:gd name="T7" fmla="*/ 823 h 1658"/>
                    <a:gd name="T8" fmla="*/ 1102 w 1937"/>
                    <a:gd name="T9" fmla="*/ 0 h 1658"/>
                  </a:gdLst>
                  <a:ahLst/>
                  <a:cxnLst>
                    <a:cxn ang="0">
                      <a:pos x="T0" y="T1"/>
                    </a:cxn>
                    <a:cxn ang="0">
                      <a:pos x="T2" y="T3"/>
                    </a:cxn>
                    <a:cxn ang="0">
                      <a:pos x="T4" y="T5"/>
                    </a:cxn>
                    <a:cxn ang="0">
                      <a:pos x="T6" y="T7"/>
                    </a:cxn>
                    <a:cxn ang="0">
                      <a:pos x="T8" y="T9"/>
                    </a:cxn>
                  </a:cxnLst>
                  <a:rect l="0" t="0"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68" name="Google Shape;6333;p54"/>
              <p:cNvGrpSpPr>
                <a:grpSpLocks/>
              </p:cNvGrpSpPr>
              <p:nvPr/>
            </p:nvGrpSpPr>
            <p:grpSpPr bwMode="auto">
              <a:xfrm>
                <a:off x="4284416" y="3887428"/>
                <a:ext cx="37783" cy="32451"/>
                <a:chOff x="4284416" y="3887428"/>
                <a:chExt cx="37783" cy="32451"/>
              </a:xfrm>
            </p:grpSpPr>
            <p:sp>
              <p:nvSpPr>
                <p:cNvPr id="6297" name="Google Shape;6334;p54"/>
                <p:cNvSpPr>
                  <a:spLocks/>
                </p:cNvSpPr>
                <p:nvPr/>
              </p:nvSpPr>
              <p:spPr bwMode="auto">
                <a:xfrm>
                  <a:off x="4284416" y="3887428"/>
                  <a:ext cx="37783" cy="32451"/>
                </a:xfrm>
                <a:custGeom>
                  <a:avLst/>
                  <a:gdLst>
                    <a:gd name="T0" fmla="*/ 2731 w 4804"/>
                    <a:gd name="T1" fmla="*/ 1 h 4126"/>
                    <a:gd name="T2" fmla="*/ 1295 w 4804"/>
                    <a:gd name="T3" fmla="*/ 606 h 4126"/>
                    <a:gd name="T4" fmla="*/ 2747 w 4804"/>
                    <a:gd name="T5" fmla="*/ 4126 h 4126"/>
                    <a:gd name="T6" fmla="*/ 4803 w 4804"/>
                    <a:gd name="T7" fmla="*/ 2070 h 4126"/>
                    <a:gd name="T8" fmla="*/ 2731 w 4804"/>
                    <a:gd name="T9" fmla="*/ 1 h 4126"/>
                  </a:gdLst>
                  <a:ahLst/>
                  <a:cxnLst>
                    <a:cxn ang="0">
                      <a:pos x="T0" y="T1"/>
                    </a:cxn>
                    <a:cxn ang="0">
                      <a:pos x="T2" y="T3"/>
                    </a:cxn>
                    <a:cxn ang="0">
                      <a:pos x="T4" y="T5"/>
                    </a:cxn>
                    <a:cxn ang="0">
                      <a:pos x="T6" y="T7"/>
                    </a:cxn>
                    <a:cxn ang="0">
                      <a:pos x="T8" y="T9"/>
                    </a:cxn>
                  </a:cxnLst>
                  <a:rect l="0" t="0"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8" name="Google Shape;6335;p54"/>
                <p:cNvSpPr>
                  <a:spLocks/>
                </p:cNvSpPr>
                <p:nvPr/>
              </p:nvSpPr>
              <p:spPr bwMode="auto">
                <a:xfrm>
                  <a:off x="4299548" y="3897039"/>
                  <a:ext cx="13040" cy="13048"/>
                </a:xfrm>
                <a:custGeom>
                  <a:avLst/>
                  <a:gdLst>
                    <a:gd name="T0" fmla="*/ 823 w 1658"/>
                    <a:gd name="T1" fmla="*/ 1 h 1659"/>
                    <a:gd name="T2" fmla="*/ 0 w 1658"/>
                    <a:gd name="T3" fmla="*/ 835 h 1659"/>
                    <a:gd name="T4" fmla="*/ 823 w 1658"/>
                    <a:gd name="T5" fmla="*/ 1658 h 1659"/>
                    <a:gd name="T6" fmla="*/ 1658 w 1658"/>
                    <a:gd name="T7" fmla="*/ 835 h 1659"/>
                    <a:gd name="T8" fmla="*/ 823 w 1658"/>
                    <a:gd name="T9" fmla="*/ 1 h 1659"/>
                  </a:gdLst>
                  <a:ahLst/>
                  <a:cxnLst>
                    <a:cxn ang="0">
                      <a:pos x="T0" y="T1"/>
                    </a:cxn>
                    <a:cxn ang="0">
                      <a:pos x="T2" y="T3"/>
                    </a:cxn>
                    <a:cxn ang="0">
                      <a:pos x="T4" y="T5"/>
                    </a:cxn>
                    <a:cxn ang="0">
                      <a:pos x="T6" y="T7"/>
                    </a:cxn>
                    <a:cxn ang="0">
                      <a:pos x="T8" y="T9"/>
                    </a:cxn>
                  </a:cxnLst>
                  <a:rect l="0" t="0"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69" name="Google Shape;6336;p54"/>
              <p:cNvGrpSpPr>
                <a:grpSpLocks/>
              </p:cNvGrpSpPr>
              <p:nvPr/>
            </p:nvGrpSpPr>
            <p:grpSpPr bwMode="auto">
              <a:xfrm>
                <a:off x="4223721" y="3860404"/>
                <a:ext cx="37870" cy="32364"/>
                <a:chOff x="4223721" y="3860404"/>
                <a:chExt cx="37870" cy="32364"/>
              </a:xfrm>
            </p:grpSpPr>
            <p:sp>
              <p:nvSpPr>
                <p:cNvPr id="6295" name="Google Shape;6337;p54"/>
                <p:cNvSpPr>
                  <a:spLocks/>
                </p:cNvSpPr>
                <p:nvPr/>
              </p:nvSpPr>
              <p:spPr bwMode="auto">
                <a:xfrm>
                  <a:off x="4223721" y="3860404"/>
                  <a:ext cx="37870" cy="32364"/>
                </a:xfrm>
                <a:custGeom>
                  <a:avLst/>
                  <a:gdLst>
                    <a:gd name="T0" fmla="*/ 2735 w 4815"/>
                    <a:gd name="T1" fmla="*/ 1 h 4115"/>
                    <a:gd name="T2" fmla="*/ 1295 w 4815"/>
                    <a:gd name="T3" fmla="*/ 606 h 4115"/>
                    <a:gd name="T4" fmla="*/ 2758 w 4815"/>
                    <a:gd name="T5" fmla="*/ 4114 h 4115"/>
                    <a:gd name="T6" fmla="*/ 4815 w 4815"/>
                    <a:gd name="T7" fmla="*/ 2058 h 4115"/>
                    <a:gd name="T8" fmla="*/ 2735 w 4815"/>
                    <a:gd name="T9" fmla="*/ 1 h 4115"/>
                  </a:gdLst>
                  <a:ahLst/>
                  <a:cxnLst>
                    <a:cxn ang="0">
                      <a:pos x="T0" y="T1"/>
                    </a:cxn>
                    <a:cxn ang="0">
                      <a:pos x="T2" y="T3"/>
                    </a:cxn>
                    <a:cxn ang="0">
                      <a:pos x="T4" y="T5"/>
                    </a:cxn>
                    <a:cxn ang="0">
                      <a:pos x="T6" y="T7"/>
                    </a:cxn>
                    <a:cxn ang="0">
                      <a:pos x="T8" y="T9"/>
                    </a:cxn>
                  </a:cxnLst>
                  <a:rect l="0" t="0"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6" name="Google Shape;6338;p54"/>
                <p:cNvSpPr>
                  <a:spLocks/>
                </p:cNvSpPr>
                <p:nvPr/>
              </p:nvSpPr>
              <p:spPr bwMode="auto">
                <a:xfrm>
                  <a:off x="4238846" y="3870117"/>
                  <a:ext cx="13040" cy="13040"/>
                </a:xfrm>
                <a:custGeom>
                  <a:avLst/>
                  <a:gdLst>
                    <a:gd name="T0" fmla="*/ 835 w 1658"/>
                    <a:gd name="T1" fmla="*/ 0 h 1658"/>
                    <a:gd name="T2" fmla="*/ 1 w 1658"/>
                    <a:gd name="T3" fmla="*/ 823 h 1658"/>
                    <a:gd name="T4" fmla="*/ 835 w 1658"/>
                    <a:gd name="T5" fmla="*/ 1658 h 1658"/>
                    <a:gd name="T6" fmla="*/ 1658 w 1658"/>
                    <a:gd name="T7" fmla="*/ 823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0" name="Google Shape;6339;p54"/>
              <p:cNvGrpSpPr>
                <a:grpSpLocks/>
              </p:cNvGrpSpPr>
              <p:nvPr/>
            </p:nvGrpSpPr>
            <p:grpSpPr bwMode="auto">
              <a:xfrm>
                <a:off x="4104889" y="3699242"/>
                <a:ext cx="37776" cy="32357"/>
                <a:chOff x="4104889" y="3699242"/>
                <a:chExt cx="37776" cy="32357"/>
              </a:xfrm>
            </p:grpSpPr>
            <p:sp>
              <p:nvSpPr>
                <p:cNvPr id="6293" name="Google Shape;6340;p54"/>
                <p:cNvSpPr>
                  <a:spLocks/>
                </p:cNvSpPr>
                <p:nvPr/>
              </p:nvSpPr>
              <p:spPr bwMode="auto">
                <a:xfrm>
                  <a:off x="4104889" y="3699242"/>
                  <a:ext cx="37776" cy="32357"/>
                </a:xfrm>
                <a:custGeom>
                  <a:avLst/>
                  <a:gdLst>
                    <a:gd name="T0" fmla="*/ 2730 w 4803"/>
                    <a:gd name="T1" fmla="*/ 0 h 4114"/>
                    <a:gd name="T2" fmla="*/ 1295 w 4803"/>
                    <a:gd name="T3" fmla="*/ 605 h 4114"/>
                    <a:gd name="T4" fmla="*/ 2746 w 4803"/>
                    <a:gd name="T5" fmla="*/ 4114 h 4114"/>
                    <a:gd name="T6" fmla="*/ 4803 w 4803"/>
                    <a:gd name="T7" fmla="*/ 2069 h 4114"/>
                    <a:gd name="T8" fmla="*/ 2730 w 4803"/>
                    <a:gd name="T9" fmla="*/ 0 h 4114"/>
                  </a:gdLst>
                  <a:ahLst/>
                  <a:cxnLst>
                    <a:cxn ang="0">
                      <a:pos x="T0" y="T1"/>
                    </a:cxn>
                    <a:cxn ang="0">
                      <a:pos x="T2" y="T3"/>
                    </a:cxn>
                    <a:cxn ang="0">
                      <a:pos x="T4" y="T5"/>
                    </a:cxn>
                    <a:cxn ang="0">
                      <a:pos x="T6" y="T7"/>
                    </a:cxn>
                    <a:cxn ang="0">
                      <a:pos x="T8" y="T9"/>
                    </a:cxn>
                  </a:cxnLst>
                  <a:rect l="0" t="0"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4" name="Google Shape;6341;p54"/>
                <p:cNvSpPr>
                  <a:spLocks/>
                </p:cNvSpPr>
                <p:nvPr/>
              </p:nvSpPr>
              <p:spPr bwMode="auto">
                <a:xfrm>
                  <a:off x="4120013" y="3708948"/>
                  <a:ext cx="13040" cy="13040"/>
                </a:xfrm>
                <a:custGeom>
                  <a:avLst/>
                  <a:gdLst>
                    <a:gd name="T0" fmla="*/ 823 w 1658"/>
                    <a:gd name="T1" fmla="*/ 0 h 1658"/>
                    <a:gd name="T2" fmla="*/ 1 w 1658"/>
                    <a:gd name="T3" fmla="*/ 823 h 1658"/>
                    <a:gd name="T4" fmla="*/ 823 w 1658"/>
                    <a:gd name="T5" fmla="*/ 1658 h 1658"/>
                    <a:gd name="T6" fmla="*/ 1658 w 1658"/>
                    <a:gd name="T7" fmla="*/ 823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1" name="Google Shape;6342;p54"/>
              <p:cNvGrpSpPr>
                <a:grpSpLocks/>
              </p:cNvGrpSpPr>
              <p:nvPr/>
            </p:nvGrpSpPr>
            <p:grpSpPr bwMode="auto">
              <a:xfrm>
                <a:off x="4143608" y="3475121"/>
                <a:ext cx="37878" cy="32420"/>
                <a:chOff x="4143608" y="3475121"/>
                <a:chExt cx="37878" cy="32420"/>
              </a:xfrm>
            </p:grpSpPr>
            <p:sp>
              <p:nvSpPr>
                <p:cNvPr id="6291" name="Google Shape;6343;p54"/>
                <p:cNvSpPr>
                  <a:spLocks/>
                </p:cNvSpPr>
                <p:nvPr/>
              </p:nvSpPr>
              <p:spPr bwMode="auto">
                <a:xfrm>
                  <a:off x="4143608" y="3475121"/>
                  <a:ext cx="37878" cy="32420"/>
                </a:xfrm>
                <a:custGeom>
                  <a:avLst/>
                  <a:gdLst>
                    <a:gd name="T0" fmla="*/ 2750 w 4816"/>
                    <a:gd name="T1" fmla="*/ 0 h 4122"/>
                    <a:gd name="T2" fmla="*/ 1307 w 4816"/>
                    <a:gd name="T3" fmla="*/ 614 h 4122"/>
                    <a:gd name="T4" fmla="*/ 2759 w 4816"/>
                    <a:gd name="T5" fmla="*/ 4122 h 4122"/>
                    <a:gd name="T6" fmla="*/ 4815 w 4816"/>
                    <a:gd name="T7" fmla="*/ 2065 h 4122"/>
                    <a:gd name="T8" fmla="*/ 2750 w 4816"/>
                    <a:gd name="T9" fmla="*/ 0 h 4122"/>
                  </a:gdLst>
                  <a:ahLst/>
                  <a:cxnLst>
                    <a:cxn ang="0">
                      <a:pos x="T0" y="T1"/>
                    </a:cxn>
                    <a:cxn ang="0">
                      <a:pos x="T2" y="T3"/>
                    </a:cxn>
                    <a:cxn ang="0">
                      <a:pos x="T4" y="T5"/>
                    </a:cxn>
                    <a:cxn ang="0">
                      <a:pos x="T6" y="T7"/>
                    </a:cxn>
                    <a:cxn ang="0">
                      <a:pos x="T8" y="T9"/>
                    </a:cxn>
                  </a:cxnLst>
                  <a:rect l="0" t="0"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2" name="Google Shape;6344;p54"/>
                <p:cNvSpPr>
                  <a:spLocks/>
                </p:cNvSpPr>
                <p:nvPr/>
              </p:nvSpPr>
              <p:spPr bwMode="auto">
                <a:xfrm>
                  <a:off x="4158741" y="3484795"/>
                  <a:ext cx="13040" cy="13040"/>
                </a:xfrm>
                <a:custGeom>
                  <a:avLst/>
                  <a:gdLst>
                    <a:gd name="T0" fmla="*/ 835 w 1658"/>
                    <a:gd name="T1" fmla="*/ 1 h 1658"/>
                    <a:gd name="T2" fmla="*/ 0 w 1658"/>
                    <a:gd name="T3" fmla="*/ 835 h 1658"/>
                    <a:gd name="T4" fmla="*/ 835 w 1658"/>
                    <a:gd name="T5" fmla="*/ 1658 h 1658"/>
                    <a:gd name="T6" fmla="*/ 1657 w 1658"/>
                    <a:gd name="T7" fmla="*/ 835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2" name="Google Shape;6345;p54"/>
              <p:cNvGrpSpPr>
                <a:grpSpLocks/>
              </p:cNvGrpSpPr>
              <p:nvPr/>
            </p:nvGrpSpPr>
            <p:grpSpPr bwMode="auto">
              <a:xfrm>
                <a:off x="4217248" y="3570893"/>
                <a:ext cx="37776" cy="32364"/>
                <a:chOff x="4217248" y="3570893"/>
                <a:chExt cx="37776" cy="32364"/>
              </a:xfrm>
            </p:grpSpPr>
            <p:sp>
              <p:nvSpPr>
                <p:cNvPr id="6289" name="Google Shape;6346;p54"/>
                <p:cNvSpPr>
                  <a:spLocks/>
                </p:cNvSpPr>
                <p:nvPr/>
              </p:nvSpPr>
              <p:spPr bwMode="auto">
                <a:xfrm>
                  <a:off x="4217248" y="3570893"/>
                  <a:ext cx="37776" cy="32364"/>
                </a:xfrm>
                <a:custGeom>
                  <a:avLst/>
                  <a:gdLst>
                    <a:gd name="T0" fmla="*/ 2732 w 4803"/>
                    <a:gd name="T1" fmla="*/ 1 h 4115"/>
                    <a:gd name="T2" fmla="*/ 1295 w 4803"/>
                    <a:gd name="T3" fmla="*/ 606 h 4115"/>
                    <a:gd name="T4" fmla="*/ 2759 w 4803"/>
                    <a:gd name="T5" fmla="*/ 4114 h 4115"/>
                    <a:gd name="T6" fmla="*/ 4803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0" name="Google Shape;6347;p54"/>
                <p:cNvSpPr>
                  <a:spLocks/>
                </p:cNvSpPr>
                <p:nvPr/>
              </p:nvSpPr>
              <p:spPr bwMode="auto">
                <a:xfrm>
                  <a:off x="4232373" y="3580599"/>
                  <a:ext cx="13048" cy="13048"/>
                </a:xfrm>
                <a:custGeom>
                  <a:avLst/>
                  <a:gdLst>
                    <a:gd name="T0" fmla="*/ 824 w 1659"/>
                    <a:gd name="T1" fmla="*/ 1 h 1659"/>
                    <a:gd name="T2" fmla="*/ 1 w 1659"/>
                    <a:gd name="T3" fmla="*/ 824 h 1659"/>
                    <a:gd name="T4" fmla="*/ 824 w 1659"/>
                    <a:gd name="T5" fmla="*/ 1658 h 1659"/>
                    <a:gd name="T6" fmla="*/ 1658 w 1659"/>
                    <a:gd name="T7" fmla="*/ 824 h 1659"/>
                    <a:gd name="T8" fmla="*/ 824 w 1659"/>
                    <a:gd name="T9" fmla="*/ 1 h 1659"/>
                  </a:gdLst>
                  <a:ahLst/>
                  <a:cxnLst>
                    <a:cxn ang="0">
                      <a:pos x="T0" y="T1"/>
                    </a:cxn>
                    <a:cxn ang="0">
                      <a:pos x="T2" y="T3"/>
                    </a:cxn>
                    <a:cxn ang="0">
                      <a:pos x="T4" y="T5"/>
                    </a:cxn>
                    <a:cxn ang="0">
                      <a:pos x="T6" y="T7"/>
                    </a:cxn>
                    <a:cxn ang="0">
                      <a:pos x="T8" y="T9"/>
                    </a:cxn>
                  </a:cxnLst>
                  <a:rect l="0" t="0"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3" name="Google Shape;6348;p54"/>
              <p:cNvGrpSpPr>
                <a:grpSpLocks/>
              </p:cNvGrpSpPr>
              <p:nvPr/>
            </p:nvGrpSpPr>
            <p:grpSpPr bwMode="auto">
              <a:xfrm>
                <a:off x="4255307" y="3431612"/>
                <a:ext cx="37776" cy="32451"/>
                <a:chOff x="4255307" y="3431612"/>
                <a:chExt cx="37776" cy="32451"/>
              </a:xfrm>
            </p:grpSpPr>
            <p:sp>
              <p:nvSpPr>
                <p:cNvPr id="6287" name="Google Shape;6349;p54"/>
                <p:cNvSpPr>
                  <a:spLocks/>
                </p:cNvSpPr>
                <p:nvPr/>
              </p:nvSpPr>
              <p:spPr bwMode="auto">
                <a:xfrm>
                  <a:off x="4255307" y="3431612"/>
                  <a:ext cx="37776" cy="32451"/>
                </a:xfrm>
                <a:custGeom>
                  <a:avLst/>
                  <a:gdLst>
                    <a:gd name="T0" fmla="*/ 2730 w 4803"/>
                    <a:gd name="T1" fmla="*/ 0 h 4126"/>
                    <a:gd name="T2" fmla="*/ 1295 w 4803"/>
                    <a:gd name="T3" fmla="*/ 605 h 4126"/>
                    <a:gd name="T4" fmla="*/ 2758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88" name="Google Shape;6350;p54"/>
                <p:cNvSpPr>
                  <a:spLocks/>
                </p:cNvSpPr>
                <p:nvPr/>
              </p:nvSpPr>
              <p:spPr bwMode="auto">
                <a:xfrm>
                  <a:off x="4270432" y="3441317"/>
                  <a:ext cx="13040" cy="13040"/>
                </a:xfrm>
                <a:custGeom>
                  <a:avLst/>
                  <a:gdLst>
                    <a:gd name="T0" fmla="*/ 835 w 1658"/>
                    <a:gd name="T1" fmla="*/ 0 h 1658"/>
                    <a:gd name="T2" fmla="*/ 1 w 1658"/>
                    <a:gd name="T3" fmla="*/ 835 h 1658"/>
                    <a:gd name="T4" fmla="*/ 835 w 1658"/>
                    <a:gd name="T5" fmla="*/ 1658 h 1658"/>
                    <a:gd name="T6" fmla="*/ 1658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4" name="Google Shape;6351;p54"/>
              <p:cNvGrpSpPr>
                <a:grpSpLocks/>
              </p:cNvGrpSpPr>
              <p:nvPr/>
            </p:nvGrpSpPr>
            <p:grpSpPr bwMode="auto">
              <a:xfrm>
                <a:off x="3853052" y="3577398"/>
                <a:ext cx="37776" cy="32420"/>
                <a:chOff x="3853052" y="3577398"/>
                <a:chExt cx="37776" cy="32420"/>
              </a:xfrm>
            </p:grpSpPr>
            <p:sp>
              <p:nvSpPr>
                <p:cNvPr id="6285" name="Google Shape;6352;p54"/>
                <p:cNvSpPr>
                  <a:spLocks/>
                </p:cNvSpPr>
                <p:nvPr/>
              </p:nvSpPr>
              <p:spPr bwMode="auto">
                <a:xfrm>
                  <a:off x="3853052" y="3577398"/>
                  <a:ext cx="37776" cy="32420"/>
                </a:xfrm>
                <a:custGeom>
                  <a:avLst/>
                  <a:gdLst>
                    <a:gd name="T0" fmla="*/ 2737 w 4803"/>
                    <a:gd name="T1" fmla="*/ 0 h 4122"/>
                    <a:gd name="T2" fmla="*/ 1294 w 4803"/>
                    <a:gd name="T3" fmla="*/ 614 h 4122"/>
                    <a:gd name="T4" fmla="*/ 2746 w 4803"/>
                    <a:gd name="T5" fmla="*/ 4122 h 4122"/>
                    <a:gd name="T6" fmla="*/ 4803 w 4803"/>
                    <a:gd name="T7" fmla="*/ 2065 h 4122"/>
                    <a:gd name="T8" fmla="*/ 2737 w 4803"/>
                    <a:gd name="T9" fmla="*/ 0 h 4122"/>
                  </a:gdLst>
                  <a:ahLst/>
                  <a:cxnLst>
                    <a:cxn ang="0">
                      <a:pos x="T0" y="T1"/>
                    </a:cxn>
                    <a:cxn ang="0">
                      <a:pos x="T2" y="T3"/>
                    </a:cxn>
                    <a:cxn ang="0">
                      <a:pos x="T4" y="T5"/>
                    </a:cxn>
                    <a:cxn ang="0">
                      <a:pos x="T6" y="T7"/>
                    </a:cxn>
                    <a:cxn ang="0">
                      <a:pos x="T8" y="T9"/>
                    </a:cxn>
                  </a:cxnLst>
                  <a:rect l="0" t="0"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86" name="Google Shape;6353;p54"/>
                <p:cNvSpPr>
                  <a:spLocks/>
                </p:cNvSpPr>
                <p:nvPr/>
              </p:nvSpPr>
              <p:spPr bwMode="auto">
                <a:xfrm>
                  <a:off x="3868176" y="3587072"/>
                  <a:ext cx="13040" cy="13040"/>
                </a:xfrm>
                <a:custGeom>
                  <a:avLst/>
                  <a:gdLst>
                    <a:gd name="T0" fmla="*/ 823 w 1658"/>
                    <a:gd name="T1" fmla="*/ 1 h 1658"/>
                    <a:gd name="T2" fmla="*/ 1 w 1658"/>
                    <a:gd name="T3" fmla="*/ 835 h 1658"/>
                    <a:gd name="T4" fmla="*/ 823 w 1658"/>
                    <a:gd name="T5" fmla="*/ 1658 h 1658"/>
                    <a:gd name="T6" fmla="*/ 1658 w 1658"/>
                    <a:gd name="T7" fmla="*/ 835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5" name="Google Shape;6354;p54"/>
              <p:cNvGrpSpPr>
                <a:grpSpLocks/>
              </p:cNvGrpSpPr>
              <p:nvPr/>
            </p:nvGrpSpPr>
            <p:grpSpPr bwMode="auto">
              <a:xfrm>
                <a:off x="4039908" y="3412107"/>
                <a:ext cx="37776" cy="32357"/>
                <a:chOff x="4039908" y="3412107"/>
                <a:chExt cx="37776" cy="32357"/>
              </a:xfrm>
            </p:grpSpPr>
            <p:sp>
              <p:nvSpPr>
                <p:cNvPr id="6283" name="Google Shape;6355;p54"/>
                <p:cNvSpPr>
                  <a:spLocks/>
                </p:cNvSpPr>
                <p:nvPr/>
              </p:nvSpPr>
              <p:spPr bwMode="auto">
                <a:xfrm>
                  <a:off x="4039908" y="3412107"/>
                  <a:ext cx="37776" cy="32357"/>
                </a:xfrm>
                <a:custGeom>
                  <a:avLst/>
                  <a:gdLst>
                    <a:gd name="T0" fmla="*/ 2732 w 4803"/>
                    <a:gd name="T1" fmla="*/ 0 h 4114"/>
                    <a:gd name="T2" fmla="*/ 1295 w 4803"/>
                    <a:gd name="T3" fmla="*/ 605 h 4114"/>
                    <a:gd name="T4" fmla="*/ 2746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84" name="Google Shape;6356;p54"/>
                <p:cNvSpPr>
                  <a:spLocks/>
                </p:cNvSpPr>
                <p:nvPr/>
              </p:nvSpPr>
              <p:spPr bwMode="auto">
                <a:xfrm>
                  <a:off x="4055033" y="3421812"/>
                  <a:ext cx="13040" cy="13040"/>
                </a:xfrm>
                <a:custGeom>
                  <a:avLst/>
                  <a:gdLst>
                    <a:gd name="T0" fmla="*/ 823 w 1658"/>
                    <a:gd name="T1" fmla="*/ 1 h 1658"/>
                    <a:gd name="T2" fmla="*/ 1 w 1658"/>
                    <a:gd name="T3" fmla="*/ 823 h 1658"/>
                    <a:gd name="T4" fmla="*/ 823 w 1658"/>
                    <a:gd name="T5" fmla="*/ 1658 h 1658"/>
                    <a:gd name="T6" fmla="*/ 1658 w 1658"/>
                    <a:gd name="T7" fmla="*/ 823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76" name="Google Shape;6357;p54"/>
              <p:cNvGrpSpPr>
                <a:grpSpLocks/>
              </p:cNvGrpSpPr>
              <p:nvPr/>
            </p:nvGrpSpPr>
            <p:grpSpPr bwMode="auto">
              <a:xfrm>
                <a:off x="4017360" y="3342061"/>
                <a:ext cx="37870" cy="32380"/>
                <a:chOff x="4017360" y="3342061"/>
                <a:chExt cx="37870" cy="32380"/>
              </a:xfrm>
            </p:grpSpPr>
            <p:sp>
              <p:nvSpPr>
                <p:cNvPr id="6281" name="Google Shape;6358;p54"/>
                <p:cNvSpPr>
                  <a:spLocks/>
                </p:cNvSpPr>
                <p:nvPr/>
              </p:nvSpPr>
              <p:spPr bwMode="auto">
                <a:xfrm>
                  <a:off x="4017360" y="3342061"/>
                  <a:ext cx="37870" cy="32380"/>
                </a:xfrm>
                <a:custGeom>
                  <a:avLst/>
                  <a:gdLst>
                    <a:gd name="T0" fmla="*/ 2749 w 4815"/>
                    <a:gd name="T1" fmla="*/ 0 h 4117"/>
                    <a:gd name="T2" fmla="*/ 1307 w 4815"/>
                    <a:gd name="T3" fmla="*/ 608 h 4117"/>
                    <a:gd name="T4" fmla="*/ 2758 w 4815"/>
                    <a:gd name="T5" fmla="*/ 4116 h 4117"/>
                    <a:gd name="T6" fmla="*/ 4815 w 4815"/>
                    <a:gd name="T7" fmla="*/ 2060 h 4117"/>
                    <a:gd name="T8" fmla="*/ 2749 w 4815"/>
                    <a:gd name="T9" fmla="*/ 0 h 4117"/>
                  </a:gdLst>
                  <a:ahLst/>
                  <a:cxnLst>
                    <a:cxn ang="0">
                      <a:pos x="T0" y="T1"/>
                    </a:cxn>
                    <a:cxn ang="0">
                      <a:pos x="T2" y="T3"/>
                    </a:cxn>
                    <a:cxn ang="0">
                      <a:pos x="T4" y="T5"/>
                    </a:cxn>
                    <a:cxn ang="0">
                      <a:pos x="T6" y="T7"/>
                    </a:cxn>
                    <a:cxn ang="0">
                      <a:pos x="T8" y="T9"/>
                    </a:cxn>
                  </a:cxnLst>
                  <a:rect l="0" t="0"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82" name="Google Shape;6359;p54"/>
                <p:cNvSpPr>
                  <a:spLocks/>
                </p:cNvSpPr>
                <p:nvPr/>
              </p:nvSpPr>
              <p:spPr bwMode="auto">
                <a:xfrm>
                  <a:off x="4032484" y="3351790"/>
                  <a:ext cx="13040" cy="13040"/>
                </a:xfrm>
                <a:custGeom>
                  <a:avLst/>
                  <a:gdLst>
                    <a:gd name="T0" fmla="*/ 835 w 1658"/>
                    <a:gd name="T1" fmla="*/ 0 h 1658"/>
                    <a:gd name="T2" fmla="*/ 1 w 1658"/>
                    <a:gd name="T3" fmla="*/ 823 h 1658"/>
                    <a:gd name="T4" fmla="*/ 835 w 1658"/>
                    <a:gd name="T5" fmla="*/ 1658 h 1658"/>
                    <a:gd name="T6" fmla="*/ 1658 w 1658"/>
                    <a:gd name="T7" fmla="*/ 823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6177" name="Google Shape;6360;p54"/>
              <p:cNvSpPr>
                <a:spLocks/>
              </p:cNvSpPr>
              <p:nvPr/>
            </p:nvSpPr>
            <p:spPr bwMode="auto">
              <a:xfrm>
                <a:off x="3998712" y="3520180"/>
                <a:ext cx="47764" cy="40929"/>
              </a:xfrm>
              <a:custGeom>
                <a:avLst/>
                <a:gdLst>
                  <a:gd name="T0" fmla="*/ 3457 w 6073"/>
                  <a:gd name="T1" fmla="*/ 0 h 5204"/>
                  <a:gd name="T2" fmla="*/ 1645 w 6073"/>
                  <a:gd name="T3" fmla="*/ 764 h 5204"/>
                  <a:gd name="T4" fmla="*/ 3472 w 6073"/>
                  <a:gd name="T5" fmla="*/ 5203 h 5204"/>
                  <a:gd name="T6" fmla="*/ 6073 w 6073"/>
                  <a:gd name="T7" fmla="*/ 2602 h 5204"/>
                  <a:gd name="T8" fmla="*/ 3457 w 6073"/>
                  <a:gd name="T9" fmla="*/ 0 h 5204"/>
                </a:gdLst>
                <a:ahLst/>
                <a:cxnLst>
                  <a:cxn ang="0">
                    <a:pos x="T0" y="T1"/>
                  </a:cxn>
                  <a:cxn ang="0">
                    <a:pos x="T2" y="T3"/>
                  </a:cxn>
                  <a:cxn ang="0">
                    <a:pos x="T4" y="T5"/>
                  </a:cxn>
                  <a:cxn ang="0">
                    <a:pos x="T6" y="T7"/>
                  </a:cxn>
                  <a:cxn ang="0">
                    <a:pos x="T8" y="T9"/>
                  </a:cxn>
                </a:cxnLst>
                <a:rect l="0" t="0"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78" name="Google Shape;6361;p54"/>
              <p:cNvSpPr>
                <a:spLocks/>
              </p:cNvSpPr>
              <p:nvPr/>
            </p:nvSpPr>
            <p:spPr bwMode="auto">
              <a:xfrm>
                <a:off x="4011744" y="3529893"/>
                <a:ext cx="25026" cy="21448"/>
              </a:xfrm>
              <a:custGeom>
                <a:avLst/>
                <a:gdLst>
                  <a:gd name="T0" fmla="*/ 1815 w 3182"/>
                  <a:gd name="T1" fmla="*/ 0 h 2727"/>
                  <a:gd name="T2" fmla="*/ 847 w 3182"/>
                  <a:gd name="T3" fmla="*/ 2323 h 2727"/>
                  <a:gd name="T4" fmla="*/ 1803 w 3182"/>
                  <a:gd name="T5" fmla="*/ 2726 h 2727"/>
                  <a:gd name="T6" fmla="*/ 3182 w 3182"/>
                  <a:gd name="T7" fmla="*/ 1367 h 2727"/>
                  <a:gd name="T8" fmla="*/ 1815 w 3182"/>
                  <a:gd name="T9" fmla="*/ 0 h 2727"/>
                </a:gdLst>
                <a:ahLst/>
                <a:cxnLst>
                  <a:cxn ang="0">
                    <a:pos x="T0" y="T1"/>
                  </a:cxn>
                  <a:cxn ang="0">
                    <a:pos x="T2" y="T3"/>
                  </a:cxn>
                  <a:cxn ang="0">
                    <a:pos x="T4" y="T5"/>
                  </a:cxn>
                  <a:cxn ang="0">
                    <a:pos x="T6" y="T7"/>
                  </a:cxn>
                  <a:cxn ang="0">
                    <a:pos x="T8" y="T9"/>
                  </a:cxn>
                </a:cxnLst>
                <a:rect l="0" t="0"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179" name="Google Shape;6362;p54"/>
              <p:cNvGrpSpPr>
                <a:grpSpLocks/>
              </p:cNvGrpSpPr>
              <p:nvPr/>
            </p:nvGrpSpPr>
            <p:grpSpPr bwMode="auto">
              <a:xfrm>
                <a:off x="3750870" y="3418650"/>
                <a:ext cx="37776" cy="32380"/>
                <a:chOff x="3750870" y="3418650"/>
                <a:chExt cx="37776" cy="32380"/>
              </a:xfrm>
            </p:grpSpPr>
            <p:sp>
              <p:nvSpPr>
                <p:cNvPr id="6279" name="Google Shape;6363;p54"/>
                <p:cNvSpPr>
                  <a:spLocks/>
                </p:cNvSpPr>
                <p:nvPr/>
              </p:nvSpPr>
              <p:spPr bwMode="auto">
                <a:xfrm>
                  <a:off x="3750870" y="3418650"/>
                  <a:ext cx="37776" cy="32380"/>
                </a:xfrm>
                <a:custGeom>
                  <a:avLst/>
                  <a:gdLst>
                    <a:gd name="T0" fmla="*/ 2737 w 4803"/>
                    <a:gd name="T1" fmla="*/ 0 h 4117"/>
                    <a:gd name="T2" fmla="*/ 1295 w 4803"/>
                    <a:gd name="T3" fmla="*/ 608 h 4117"/>
                    <a:gd name="T4" fmla="*/ 2746 w 4803"/>
                    <a:gd name="T5" fmla="*/ 4116 h 4117"/>
                    <a:gd name="T6" fmla="*/ 4803 w 4803"/>
                    <a:gd name="T7" fmla="*/ 2060 h 4117"/>
                    <a:gd name="T8" fmla="*/ 2737 w 4803"/>
                    <a:gd name="T9" fmla="*/ 0 h 4117"/>
                  </a:gdLst>
                  <a:ahLst/>
                  <a:cxnLst>
                    <a:cxn ang="0">
                      <a:pos x="T0" y="T1"/>
                    </a:cxn>
                    <a:cxn ang="0">
                      <a:pos x="T2" y="T3"/>
                    </a:cxn>
                    <a:cxn ang="0">
                      <a:pos x="T4" y="T5"/>
                    </a:cxn>
                    <a:cxn ang="0">
                      <a:pos x="T6" y="T7"/>
                    </a:cxn>
                    <a:cxn ang="0">
                      <a:pos x="T8" y="T9"/>
                    </a:cxn>
                  </a:cxnLst>
                  <a:rect l="0" t="0"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80" name="Google Shape;6364;p54"/>
                <p:cNvSpPr>
                  <a:spLocks/>
                </p:cNvSpPr>
                <p:nvPr/>
              </p:nvSpPr>
              <p:spPr bwMode="auto">
                <a:xfrm>
                  <a:off x="3765994" y="3428285"/>
                  <a:ext cx="13040" cy="13040"/>
                </a:xfrm>
                <a:custGeom>
                  <a:avLst/>
                  <a:gdLst>
                    <a:gd name="T0" fmla="*/ 823 w 1658"/>
                    <a:gd name="T1" fmla="*/ 0 h 1658"/>
                    <a:gd name="T2" fmla="*/ 1 w 1658"/>
                    <a:gd name="T3" fmla="*/ 835 h 1658"/>
                    <a:gd name="T4" fmla="*/ 823 w 1658"/>
                    <a:gd name="T5" fmla="*/ 1657 h 1658"/>
                    <a:gd name="T6" fmla="*/ 1658 w 1658"/>
                    <a:gd name="T7" fmla="*/ 835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0" name="Google Shape;6365;p54"/>
              <p:cNvGrpSpPr>
                <a:grpSpLocks/>
              </p:cNvGrpSpPr>
              <p:nvPr/>
            </p:nvGrpSpPr>
            <p:grpSpPr bwMode="auto">
              <a:xfrm>
                <a:off x="3632509" y="3274438"/>
                <a:ext cx="37783" cy="32357"/>
                <a:chOff x="3632509" y="3274438"/>
                <a:chExt cx="37783" cy="32357"/>
              </a:xfrm>
            </p:grpSpPr>
            <p:sp>
              <p:nvSpPr>
                <p:cNvPr id="6277" name="Google Shape;6366;p54"/>
                <p:cNvSpPr>
                  <a:spLocks/>
                </p:cNvSpPr>
                <p:nvPr/>
              </p:nvSpPr>
              <p:spPr bwMode="auto">
                <a:xfrm>
                  <a:off x="3632509" y="3274438"/>
                  <a:ext cx="37783" cy="32357"/>
                </a:xfrm>
                <a:custGeom>
                  <a:avLst/>
                  <a:gdLst>
                    <a:gd name="T0" fmla="*/ 2732 w 4804"/>
                    <a:gd name="T1" fmla="*/ 0 h 4114"/>
                    <a:gd name="T2" fmla="*/ 1295 w 4804"/>
                    <a:gd name="T3" fmla="*/ 605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78" name="Google Shape;6367;p54"/>
                <p:cNvSpPr>
                  <a:spLocks/>
                </p:cNvSpPr>
                <p:nvPr/>
              </p:nvSpPr>
              <p:spPr bwMode="auto">
                <a:xfrm>
                  <a:off x="3647547" y="3284049"/>
                  <a:ext cx="13040" cy="13040"/>
                </a:xfrm>
                <a:custGeom>
                  <a:avLst/>
                  <a:gdLst>
                    <a:gd name="T0" fmla="*/ 835 w 1658"/>
                    <a:gd name="T1" fmla="*/ 0 h 1658"/>
                    <a:gd name="T2" fmla="*/ 0 w 1658"/>
                    <a:gd name="T3" fmla="*/ 835 h 1658"/>
                    <a:gd name="T4" fmla="*/ 835 w 1658"/>
                    <a:gd name="T5" fmla="*/ 1658 h 1658"/>
                    <a:gd name="T6" fmla="*/ 1657 w 1658"/>
                    <a:gd name="T7" fmla="*/ 835 h 1658"/>
                    <a:gd name="T8" fmla="*/ 835 w 1658"/>
                    <a:gd name="T9" fmla="*/ 0 h 1658"/>
                  </a:gdLst>
                  <a:ahLst/>
                  <a:cxnLst>
                    <a:cxn ang="0">
                      <a:pos x="T0" y="T1"/>
                    </a:cxn>
                    <a:cxn ang="0">
                      <a:pos x="T2" y="T3"/>
                    </a:cxn>
                    <a:cxn ang="0">
                      <a:pos x="T4" y="T5"/>
                    </a:cxn>
                    <a:cxn ang="0">
                      <a:pos x="T6" y="T7"/>
                    </a:cxn>
                    <a:cxn ang="0">
                      <a:pos x="T8" y="T9"/>
                    </a:cxn>
                  </a:cxnLst>
                  <a:rect l="0" t="0"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1" name="Google Shape;6368;p54"/>
              <p:cNvGrpSpPr>
                <a:grpSpLocks/>
              </p:cNvGrpSpPr>
              <p:nvPr/>
            </p:nvGrpSpPr>
            <p:grpSpPr bwMode="auto">
              <a:xfrm>
                <a:off x="3906424" y="3297561"/>
                <a:ext cx="37776" cy="32451"/>
                <a:chOff x="3906424" y="3297561"/>
                <a:chExt cx="37776" cy="32451"/>
              </a:xfrm>
            </p:grpSpPr>
            <p:sp>
              <p:nvSpPr>
                <p:cNvPr id="6275" name="Google Shape;6369;p54"/>
                <p:cNvSpPr>
                  <a:spLocks/>
                </p:cNvSpPr>
                <p:nvPr/>
              </p:nvSpPr>
              <p:spPr bwMode="auto">
                <a:xfrm>
                  <a:off x="3906424" y="3297561"/>
                  <a:ext cx="37776" cy="32451"/>
                </a:xfrm>
                <a:custGeom>
                  <a:avLst/>
                  <a:gdLst>
                    <a:gd name="T0" fmla="*/ 2730 w 4803"/>
                    <a:gd name="T1" fmla="*/ 0 h 4126"/>
                    <a:gd name="T2" fmla="*/ 1295 w 4803"/>
                    <a:gd name="T3" fmla="*/ 605 h 4126"/>
                    <a:gd name="T4" fmla="*/ 2746 w 4803"/>
                    <a:gd name="T5" fmla="*/ 4125 h 4126"/>
                    <a:gd name="T6" fmla="*/ 4803 w 4803"/>
                    <a:gd name="T7" fmla="*/ 2069 h 4126"/>
                    <a:gd name="T8" fmla="*/ 2730 w 4803"/>
                    <a:gd name="T9" fmla="*/ 0 h 4126"/>
                  </a:gdLst>
                  <a:ahLst/>
                  <a:cxnLst>
                    <a:cxn ang="0">
                      <a:pos x="T0" y="T1"/>
                    </a:cxn>
                    <a:cxn ang="0">
                      <a:pos x="T2" y="T3"/>
                    </a:cxn>
                    <a:cxn ang="0">
                      <a:pos x="T4" y="T5"/>
                    </a:cxn>
                    <a:cxn ang="0">
                      <a:pos x="T6" y="T7"/>
                    </a:cxn>
                    <a:cxn ang="0">
                      <a:pos x="T8" y="T9"/>
                    </a:cxn>
                  </a:cxnLst>
                  <a:rect l="0" t="0"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76" name="Google Shape;6370;p54"/>
                <p:cNvSpPr>
                  <a:spLocks/>
                </p:cNvSpPr>
                <p:nvPr/>
              </p:nvSpPr>
              <p:spPr bwMode="auto">
                <a:xfrm>
                  <a:off x="3921548" y="3307361"/>
                  <a:ext cx="13048" cy="13040"/>
                </a:xfrm>
                <a:custGeom>
                  <a:avLst/>
                  <a:gdLst>
                    <a:gd name="T0" fmla="*/ 823 w 1659"/>
                    <a:gd name="T1" fmla="*/ 0 h 1658"/>
                    <a:gd name="T2" fmla="*/ 1 w 1659"/>
                    <a:gd name="T3" fmla="*/ 823 h 1658"/>
                    <a:gd name="T4" fmla="*/ 823 w 1659"/>
                    <a:gd name="T5" fmla="*/ 1657 h 1658"/>
                    <a:gd name="T6" fmla="*/ 1658 w 1659"/>
                    <a:gd name="T7" fmla="*/ 823 h 1658"/>
                    <a:gd name="T8" fmla="*/ 823 w 1659"/>
                    <a:gd name="T9" fmla="*/ 0 h 1658"/>
                  </a:gdLst>
                  <a:ahLst/>
                  <a:cxnLst>
                    <a:cxn ang="0">
                      <a:pos x="T0" y="T1"/>
                    </a:cxn>
                    <a:cxn ang="0">
                      <a:pos x="T2" y="T3"/>
                    </a:cxn>
                    <a:cxn ang="0">
                      <a:pos x="T4" y="T5"/>
                    </a:cxn>
                    <a:cxn ang="0">
                      <a:pos x="T6" y="T7"/>
                    </a:cxn>
                    <a:cxn ang="0">
                      <a:pos x="T8" y="T9"/>
                    </a:cxn>
                  </a:cxnLst>
                  <a:rect l="0" t="0"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2" name="Google Shape;6371;p54"/>
              <p:cNvGrpSpPr>
                <a:grpSpLocks/>
              </p:cNvGrpSpPr>
              <p:nvPr/>
            </p:nvGrpSpPr>
            <p:grpSpPr bwMode="auto">
              <a:xfrm>
                <a:off x="3866084" y="3412107"/>
                <a:ext cx="37776" cy="32357"/>
                <a:chOff x="3866084" y="3412107"/>
                <a:chExt cx="37776" cy="32357"/>
              </a:xfrm>
            </p:grpSpPr>
            <p:sp>
              <p:nvSpPr>
                <p:cNvPr id="6273" name="Google Shape;6372;p54"/>
                <p:cNvSpPr>
                  <a:spLocks/>
                </p:cNvSpPr>
                <p:nvPr/>
              </p:nvSpPr>
              <p:spPr bwMode="auto">
                <a:xfrm>
                  <a:off x="3866084" y="3412107"/>
                  <a:ext cx="37776" cy="32357"/>
                </a:xfrm>
                <a:custGeom>
                  <a:avLst/>
                  <a:gdLst>
                    <a:gd name="T0" fmla="*/ 2732 w 4803"/>
                    <a:gd name="T1" fmla="*/ 0 h 4114"/>
                    <a:gd name="T2" fmla="*/ 1295 w 4803"/>
                    <a:gd name="T3" fmla="*/ 605 h 4114"/>
                    <a:gd name="T4" fmla="*/ 2746 w 4803"/>
                    <a:gd name="T5" fmla="*/ 4114 h 4114"/>
                    <a:gd name="T6" fmla="*/ 4803 w 4803"/>
                    <a:gd name="T7" fmla="*/ 2057 h 4114"/>
                    <a:gd name="T8" fmla="*/ 2732 w 4803"/>
                    <a:gd name="T9" fmla="*/ 0 h 4114"/>
                  </a:gdLst>
                  <a:ahLst/>
                  <a:cxnLst>
                    <a:cxn ang="0">
                      <a:pos x="T0" y="T1"/>
                    </a:cxn>
                    <a:cxn ang="0">
                      <a:pos x="T2" y="T3"/>
                    </a:cxn>
                    <a:cxn ang="0">
                      <a:pos x="T4" y="T5"/>
                    </a:cxn>
                    <a:cxn ang="0">
                      <a:pos x="T6" y="T7"/>
                    </a:cxn>
                    <a:cxn ang="0">
                      <a:pos x="T8" y="T9"/>
                    </a:cxn>
                  </a:cxnLst>
                  <a:rect l="0" t="0"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74" name="Google Shape;6373;p54"/>
                <p:cNvSpPr>
                  <a:spLocks/>
                </p:cNvSpPr>
                <p:nvPr/>
              </p:nvSpPr>
              <p:spPr bwMode="auto">
                <a:xfrm>
                  <a:off x="3881208" y="3421812"/>
                  <a:ext cx="13048" cy="13040"/>
                </a:xfrm>
                <a:custGeom>
                  <a:avLst/>
                  <a:gdLst>
                    <a:gd name="T0" fmla="*/ 823 w 1659"/>
                    <a:gd name="T1" fmla="*/ 1 h 1658"/>
                    <a:gd name="T2" fmla="*/ 1 w 1659"/>
                    <a:gd name="T3" fmla="*/ 823 h 1658"/>
                    <a:gd name="T4" fmla="*/ 823 w 1659"/>
                    <a:gd name="T5" fmla="*/ 1658 h 1658"/>
                    <a:gd name="T6" fmla="*/ 1658 w 1659"/>
                    <a:gd name="T7" fmla="*/ 823 h 1658"/>
                    <a:gd name="T8" fmla="*/ 823 w 1659"/>
                    <a:gd name="T9" fmla="*/ 1 h 1658"/>
                  </a:gdLst>
                  <a:ahLst/>
                  <a:cxnLst>
                    <a:cxn ang="0">
                      <a:pos x="T0" y="T1"/>
                    </a:cxn>
                    <a:cxn ang="0">
                      <a:pos x="T2" y="T3"/>
                    </a:cxn>
                    <a:cxn ang="0">
                      <a:pos x="T4" y="T5"/>
                    </a:cxn>
                    <a:cxn ang="0">
                      <a:pos x="T6" y="T7"/>
                    </a:cxn>
                    <a:cxn ang="0">
                      <a:pos x="T8" y="T9"/>
                    </a:cxn>
                  </a:cxnLst>
                  <a:rect l="0" t="0"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3" name="Google Shape;6374;p54"/>
              <p:cNvGrpSpPr>
                <a:grpSpLocks/>
              </p:cNvGrpSpPr>
              <p:nvPr/>
            </p:nvGrpSpPr>
            <p:grpSpPr bwMode="auto">
              <a:xfrm>
                <a:off x="4023919" y="3766409"/>
                <a:ext cx="37783" cy="32357"/>
                <a:chOff x="4023919" y="3766409"/>
                <a:chExt cx="37783" cy="32357"/>
              </a:xfrm>
            </p:grpSpPr>
            <p:sp>
              <p:nvSpPr>
                <p:cNvPr id="6271" name="Google Shape;6375;p54"/>
                <p:cNvSpPr>
                  <a:spLocks/>
                </p:cNvSpPr>
                <p:nvPr/>
              </p:nvSpPr>
              <p:spPr bwMode="auto">
                <a:xfrm>
                  <a:off x="4023919" y="3766409"/>
                  <a:ext cx="37783" cy="32357"/>
                </a:xfrm>
                <a:custGeom>
                  <a:avLst/>
                  <a:gdLst>
                    <a:gd name="T0" fmla="*/ 2732 w 4804"/>
                    <a:gd name="T1" fmla="*/ 0 h 4114"/>
                    <a:gd name="T2" fmla="*/ 1295 w 4804"/>
                    <a:gd name="T3" fmla="*/ 606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72" name="Google Shape;6376;p54"/>
                <p:cNvSpPr>
                  <a:spLocks/>
                </p:cNvSpPr>
                <p:nvPr/>
              </p:nvSpPr>
              <p:spPr bwMode="auto">
                <a:xfrm>
                  <a:off x="4039051" y="3776115"/>
                  <a:ext cx="13040" cy="13048"/>
                </a:xfrm>
                <a:custGeom>
                  <a:avLst/>
                  <a:gdLst>
                    <a:gd name="T0" fmla="*/ 823 w 1658"/>
                    <a:gd name="T1" fmla="*/ 1 h 1659"/>
                    <a:gd name="T2" fmla="*/ 0 w 1658"/>
                    <a:gd name="T3" fmla="*/ 823 h 1659"/>
                    <a:gd name="T4" fmla="*/ 823 w 1658"/>
                    <a:gd name="T5" fmla="*/ 1658 h 1659"/>
                    <a:gd name="T6" fmla="*/ 1658 w 1658"/>
                    <a:gd name="T7" fmla="*/ 823 h 1659"/>
                    <a:gd name="T8" fmla="*/ 823 w 1658"/>
                    <a:gd name="T9" fmla="*/ 1 h 1659"/>
                  </a:gdLst>
                  <a:ahLst/>
                  <a:cxnLst>
                    <a:cxn ang="0">
                      <a:pos x="T0" y="T1"/>
                    </a:cxn>
                    <a:cxn ang="0">
                      <a:pos x="T2" y="T3"/>
                    </a:cxn>
                    <a:cxn ang="0">
                      <a:pos x="T4" y="T5"/>
                    </a:cxn>
                    <a:cxn ang="0">
                      <a:pos x="T6" y="T7"/>
                    </a:cxn>
                    <a:cxn ang="0">
                      <a:pos x="T8" y="T9"/>
                    </a:cxn>
                  </a:cxnLst>
                  <a:rect l="0" t="0"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4" name="Google Shape;6377;p54"/>
              <p:cNvGrpSpPr>
                <a:grpSpLocks/>
              </p:cNvGrpSpPr>
              <p:nvPr/>
            </p:nvGrpSpPr>
            <p:grpSpPr bwMode="auto">
              <a:xfrm>
                <a:off x="3973882" y="3779449"/>
                <a:ext cx="37776" cy="32357"/>
                <a:chOff x="3973882" y="3779449"/>
                <a:chExt cx="37776" cy="32357"/>
              </a:xfrm>
            </p:grpSpPr>
            <p:sp>
              <p:nvSpPr>
                <p:cNvPr id="6269" name="Google Shape;6378;p54"/>
                <p:cNvSpPr>
                  <a:spLocks/>
                </p:cNvSpPr>
                <p:nvPr/>
              </p:nvSpPr>
              <p:spPr bwMode="auto">
                <a:xfrm>
                  <a:off x="3973882" y="3779449"/>
                  <a:ext cx="37776" cy="32357"/>
                </a:xfrm>
                <a:custGeom>
                  <a:avLst/>
                  <a:gdLst>
                    <a:gd name="T0" fmla="*/ 2730 w 4803"/>
                    <a:gd name="T1" fmla="*/ 0 h 4114"/>
                    <a:gd name="T2" fmla="*/ 1294 w 4803"/>
                    <a:gd name="T3" fmla="*/ 605 h 4114"/>
                    <a:gd name="T4" fmla="*/ 2746 w 4803"/>
                    <a:gd name="T5" fmla="*/ 4113 h 4114"/>
                    <a:gd name="T6" fmla="*/ 4802 w 4803"/>
                    <a:gd name="T7" fmla="*/ 2069 h 4114"/>
                    <a:gd name="T8" fmla="*/ 2730 w 4803"/>
                    <a:gd name="T9" fmla="*/ 0 h 4114"/>
                  </a:gdLst>
                  <a:ahLst/>
                  <a:cxnLst>
                    <a:cxn ang="0">
                      <a:pos x="T0" y="T1"/>
                    </a:cxn>
                    <a:cxn ang="0">
                      <a:pos x="T2" y="T3"/>
                    </a:cxn>
                    <a:cxn ang="0">
                      <a:pos x="T4" y="T5"/>
                    </a:cxn>
                    <a:cxn ang="0">
                      <a:pos x="T6" y="T7"/>
                    </a:cxn>
                    <a:cxn ang="0">
                      <a:pos x="T8" y="T9"/>
                    </a:cxn>
                  </a:cxnLst>
                  <a:rect l="0" t="0"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70" name="Google Shape;6379;p54"/>
                <p:cNvSpPr>
                  <a:spLocks/>
                </p:cNvSpPr>
                <p:nvPr/>
              </p:nvSpPr>
              <p:spPr bwMode="auto">
                <a:xfrm>
                  <a:off x="3989006" y="3789155"/>
                  <a:ext cx="13040" cy="13040"/>
                </a:xfrm>
                <a:custGeom>
                  <a:avLst/>
                  <a:gdLst>
                    <a:gd name="T0" fmla="*/ 823 w 1658"/>
                    <a:gd name="T1" fmla="*/ 0 h 1658"/>
                    <a:gd name="T2" fmla="*/ 0 w 1658"/>
                    <a:gd name="T3" fmla="*/ 823 h 1658"/>
                    <a:gd name="T4" fmla="*/ 823 w 1658"/>
                    <a:gd name="T5" fmla="*/ 1657 h 1658"/>
                    <a:gd name="T6" fmla="*/ 1658 w 1658"/>
                    <a:gd name="T7" fmla="*/ 823 h 1658"/>
                    <a:gd name="T8" fmla="*/ 823 w 1658"/>
                    <a:gd name="T9" fmla="*/ 0 h 1658"/>
                  </a:gdLst>
                  <a:ahLst/>
                  <a:cxnLst>
                    <a:cxn ang="0">
                      <a:pos x="T0" y="T1"/>
                    </a:cxn>
                    <a:cxn ang="0">
                      <a:pos x="T2" y="T3"/>
                    </a:cxn>
                    <a:cxn ang="0">
                      <a:pos x="T4" y="T5"/>
                    </a:cxn>
                    <a:cxn ang="0">
                      <a:pos x="T6" y="T7"/>
                    </a:cxn>
                    <a:cxn ang="0">
                      <a:pos x="T8" y="T9"/>
                    </a:cxn>
                  </a:cxnLst>
                  <a:rect l="0" t="0"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5" name="Google Shape;6380;p54"/>
              <p:cNvGrpSpPr>
                <a:grpSpLocks/>
              </p:cNvGrpSpPr>
              <p:nvPr/>
            </p:nvGrpSpPr>
            <p:grpSpPr bwMode="auto">
              <a:xfrm>
                <a:off x="4073398" y="3838028"/>
                <a:ext cx="37776" cy="32380"/>
                <a:chOff x="4073398" y="3838028"/>
                <a:chExt cx="37776" cy="32380"/>
              </a:xfrm>
            </p:grpSpPr>
            <p:sp>
              <p:nvSpPr>
                <p:cNvPr id="6267" name="Google Shape;6381;p54"/>
                <p:cNvSpPr>
                  <a:spLocks/>
                </p:cNvSpPr>
                <p:nvPr/>
              </p:nvSpPr>
              <p:spPr bwMode="auto">
                <a:xfrm>
                  <a:off x="4073398" y="3838028"/>
                  <a:ext cx="37776" cy="32380"/>
                </a:xfrm>
                <a:custGeom>
                  <a:avLst/>
                  <a:gdLst>
                    <a:gd name="T0" fmla="*/ 2737 w 4803"/>
                    <a:gd name="T1" fmla="*/ 1 h 4117"/>
                    <a:gd name="T2" fmla="*/ 1295 w 4803"/>
                    <a:gd name="T3" fmla="*/ 609 h 4117"/>
                    <a:gd name="T4" fmla="*/ 2746 w 4803"/>
                    <a:gd name="T5" fmla="*/ 4117 h 4117"/>
                    <a:gd name="T6" fmla="*/ 4803 w 4803"/>
                    <a:gd name="T7" fmla="*/ 2060 h 4117"/>
                    <a:gd name="T8" fmla="*/ 2737 w 4803"/>
                    <a:gd name="T9" fmla="*/ 1 h 4117"/>
                  </a:gdLst>
                  <a:ahLst/>
                  <a:cxnLst>
                    <a:cxn ang="0">
                      <a:pos x="T0" y="T1"/>
                    </a:cxn>
                    <a:cxn ang="0">
                      <a:pos x="T2" y="T3"/>
                    </a:cxn>
                    <a:cxn ang="0">
                      <a:pos x="T4" y="T5"/>
                    </a:cxn>
                    <a:cxn ang="0">
                      <a:pos x="T6" y="T7"/>
                    </a:cxn>
                    <a:cxn ang="0">
                      <a:pos x="T8" y="T9"/>
                    </a:cxn>
                  </a:cxnLst>
                  <a:rect l="0" t="0"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68" name="Google Shape;6382;p54"/>
                <p:cNvSpPr>
                  <a:spLocks/>
                </p:cNvSpPr>
                <p:nvPr/>
              </p:nvSpPr>
              <p:spPr bwMode="auto">
                <a:xfrm>
                  <a:off x="4088428" y="3847663"/>
                  <a:ext cx="13040" cy="13040"/>
                </a:xfrm>
                <a:custGeom>
                  <a:avLst/>
                  <a:gdLst>
                    <a:gd name="T0" fmla="*/ 835 w 1658"/>
                    <a:gd name="T1" fmla="*/ 1 h 1658"/>
                    <a:gd name="T2" fmla="*/ 1 w 1658"/>
                    <a:gd name="T3" fmla="*/ 835 h 1658"/>
                    <a:gd name="T4" fmla="*/ 835 w 1658"/>
                    <a:gd name="T5" fmla="*/ 1658 h 1658"/>
                    <a:gd name="T6" fmla="*/ 1658 w 1658"/>
                    <a:gd name="T7" fmla="*/ 835 h 1658"/>
                    <a:gd name="T8" fmla="*/ 835 w 1658"/>
                    <a:gd name="T9" fmla="*/ 1 h 1658"/>
                  </a:gdLst>
                  <a:ahLst/>
                  <a:cxnLst>
                    <a:cxn ang="0">
                      <a:pos x="T0" y="T1"/>
                    </a:cxn>
                    <a:cxn ang="0">
                      <a:pos x="T2" y="T3"/>
                    </a:cxn>
                    <a:cxn ang="0">
                      <a:pos x="T4" y="T5"/>
                    </a:cxn>
                    <a:cxn ang="0">
                      <a:pos x="T6" y="T7"/>
                    </a:cxn>
                    <a:cxn ang="0">
                      <a:pos x="T8" y="T9"/>
                    </a:cxn>
                  </a:cxnLst>
                  <a:rect l="0" t="0"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6" name="Google Shape;6383;p54"/>
              <p:cNvGrpSpPr>
                <a:grpSpLocks/>
              </p:cNvGrpSpPr>
              <p:nvPr/>
            </p:nvGrpSpPr>
            <p:grpSpPr bwMode="auto">
              <a:xfrm>
                <a:off x="4342672" y="4144496"/>
                <a:ext cx="37752" cy="32364"/>
                <a:chOff x="4342672" y="4144496"/>
                <a:chExt cx="37752" cy="32364"/>
              </a:xfrm>
            </p:grpSpPr>
            <p:sp>
              <p:nvSpPr>
                <p:cNvPr id="6265" name="Google Shape;6384;p54"/>
                <p:cNvSpPr>
                  <a:spLocks/>
                </p:cNvSpPr>
                <p:nvPr/>
              </p:nvSpPr>
              <p:spPr bwMode="auto">
                <a:xfrm>
                  <a:off x="4342672" y="4144496"/>
                  <a:ext cx="37752" cy="32364"/>
                </a:xfrm>
                <a:custGeom>
                  <a:avLst/>
                  <a:gdLst>
                    <a:gd name="T0" fmla="*/ 2729 w 4800"/>
                    <a:gd name="T1" fmla="*/ 1 h 4115"/>
                    <a:gd name="T2" fmla="*/ 1291 w 4800"/>
                    <a:gd name="T3" fmla="*/ 606 h 4115"/>
                    <a:gd name="T4" fmla="*/ 2740 w 4800"/>
                    <a:gd name="T5" fmla="*/ 4114 h 4115"/>
                    <a:gd name="T6" fmla="*/ 2755 w 4800"/>
                    <a:gd name="T7" fmla="*/ 4114 h 4115"/>
                    <a:gd name="T8" fmla="*/ 4800 w 4800"/>
                    <a:gd name="T9" fmla="*/ 2058 h 4115"/>
                    <a:gd name="T10" fmla="*/ 2729 w 4800"/>
                    <a:gd name="T11" fmla="*/ 1 h 4115"/>
                  </a:gdLst>
                  <a:ahLst/>
                  <a:cxnLst>
                    <a:cxn ang="0">
                      <a:pos x="T0" y="T1"/>
                    </a:cxn>
                    <a:cxn ang="0">
                      <a:pos x="T2" y="T3"/>
                    </a:cxn>
                    <a:cxn ang="0">
                      <a:pos x="T4" y="T5"/>
                    </a:cxn>
                    <a:cxn ang="0">
                      <a:pos x="T6" y="T7"/>
                    </a:cxn>
                    <a:cxn ang="0">
                      <a:pos x="T8" y="T9"/>
                    </a:cxn>
                    <a:cxn ang="0">
                      <a:pos x="T10" y="T11"/>
                    </a:cxn>
                  </a:cxnLst>
                  <a:rect l="0" t="0"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66" name="Google Shape;6385;p54"/>
                <p:cNvSpPr>
                  <a:spLocks/>
                </p:cNvSpPr>
                <p:nvPr/>
              </p:nvSpPr>
              <p:spPr bwMode="auto">
                <a:xfrm>
                  <a:off x="4355586" y="4154209"/>
                  <a:ext cx="15227" cy="13040"/>
                </a:xfrm>
                <a:custGeom>
                  <a:avLst/>
                  <a:gdLst>
                    <a:gd name="T0" fmla="*/ 1101 w 1936"/>
                    <a:gd name="T1" fmla="*/ 0 h 1658"/>
                    <a:gd name="T2" fmla="*/ 520 w 1936"/>
                    <a:gd name="T3" fmla="*/ 1416 h 1658"/>
                    <a:gd name="T4" fmla="*/ 1096 w 1936"/>
                    <a:gd name="T5" fmla="*/ 1657 h 1658"/>
                    <a:gd name="T6" fmla="*/ 1936 w 1936"/>
                    <a:gd name="T7" fmla="*/ 823 h 1658"/>
                    <a:gd name="T8" fmla="*/ 1101 w 1936"/>
                    <a:gd name="T9" fmla="*/ 0 h 1658"/>
                  </a:gdLst>
                  <a:ahLst/>
                  <a:cxnLst>
                    <a:cxn ang="0">
                      <a:pos x="T0" y="T1"/>
                    </a:cxn>
                    <a:cxn ang="0">
                      <a:pos x="T2" y="T3"/>
                    </a:cxn>
                    <a:cxn ang="0">
                      <a:pos x="T4" y="T5"/>
                    </a:cxn>
                    <a:cxn ang="0">
                      <a:pos x="T6" y="T7"/>
                    </a:cxn>
                    <a:cxn ang="0">
                      <a:pos x="T8" y="T9"/>
                    </a:cxn>
                  </a:cxnLst>
                  <a:rect l="0" t="0"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7" name="Google Shape;6386;p54"/>
              <p:cNvGrpSpPr>
                <a:grpSpLocks/>
              </p:cNvGrpSpPr>
              <p:nvPr/>
            </p:nvGrpSpPr>
            <p:grpSpPr bwMode="auto">
              <a:xfrm>
                <a:off x="4406386" y="4056872"/>
                <a:ext cx="37783" cy="32364"/>
                <a:chOff x="4406386" y="4056872"/>
                <a:chExt cx="37783" cy="32364"/>
              </a:xfrm>
            </p:grpSpPr>
            <p:sp>
              <p:nvSpPr>
                <p:cNvPr id="6263" name="Google Shape;6387;p54"/>
                <p:cNvSpPr>
                  <a:spLocks/>
                </p:cNvSpPr>
                <p:nvPr/>
              </p:nvSpPr>
              <p:spPr bwMode="auto">
                <a:xfrm>
                  <a:off x="4406386" y="4056872"/>
                  <a:ext cx="37783" cy="32364"/>
                </a:xfrm>
                <a:custGeom>
                  <a:avLst/>
                  <a:gdLst>
                    <a:gd name="T0" fmla="*/ 2733 w 4804"/>
                    <a:gd name="T1" fmla="*/ 1 h 4115"/>
                    <a:gd name="T2" fmla="*/ 1295 w 4804"/>
                    <a:gd name="T3" fmla="*/ 606 h 4115"/>
                    <a:gd name="T4" fmla="*/ 2747 w 4804"/>
                    <a:gd name="T5" fmla="*/ 4114 h 4115"/>
                    <a:gd name="T6" fmla="*/ 4803 w 4804"/>
                    <a:gd name="T7" fmla="*/ 2058 h 4115"/>
                    <a:gd name="T8" fmla="*/ 2733 w 4804"/>
                    <a:gd name="T9" fmla="*/ 1 h 4115"/>
                  </a:gdLst>
                  <a:ahLst/>
                  <a:cxnLst>
                    <a:cxn ang="0">
                      <a:pos x="T0" y="T1"/>
                    </a:cxn>
                    <a:cxn ang="0">
                      <a:pos x="T2" y="T3"/>
                    </a:cxn>
                    <a:cxn ang="0">
                      <a:pos x="T4" y="T5"/>
                    </a:cxn>
                    <a:cxn ang="0">
                      <a:pos x="T6" y="T7"/>
                    </a:cxn>
                    <a:cxn ang="0">
                      <a:pos x="T8" y="T9"/>
                    </a:cxn>
                  </a:cxnLst>
                  <a:rect l="0" t="0"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64" name="Google Shape;6388;p54"/>
                <p:cNvSpPr>
                  <a:spLocks/>
                </p:cNvSpPr>
                <p:nvPr/>
              </p:nvSpPr>
              <p:spPr bwMode="auto">
                <a:xfrm>
                  <a:off x="4419332" y="4066577"/>
                  <a:ext cx="15227" cy="13017"/>
                </a:xfrm>
                <a:custGeom>
                  <a:avLst/>
                  <a:gdLst>
                    <a:gd name="T0" fmla="*/ 1123 w 1936"/>
                    <a:gd name="T1" fmla="*/ 1 h 1655"/>
                    <a:gd name="T2" fmla="*/ 1101 w 1936"/>
                    <a:gd name="T3" fmla="*/ 1 h 1655"/>
                    <a:gd name="T4" fmla="*/ 520 w 1936"/>
                    <a:gd name="T5" fmla="*/ 1404 h 1655"/>
                    <a:gd name="T6" fmla="*/ 1103 w 1936"/>
                    <a:gd name="T7" fmla="*/ 1655 h 1655"/>
                    <a:gd name="T8" fmla="*/ 1936 w 1936"/>
                    <a:gd name="T9" fmla="*/ 824 h 1655"/>
                    <a:gd name="T10" fmla="*/ 1123 w 1936"/>
                    <a:gd name="T11" fmla="*/ 1 h 1655"/>
                  </a:gdLst>
                  <a:ahLst/>
                  <a:cxnLst>
                    <a:cxn ang="0">
                      <a:pos x="T0" y="T1"/>
                    </a:cxn>
                    <a:cxn ang="0">
                      <a:pos x="T2" y="T3"/>
                    </a:cxn>
                    <a:cxn ang="0">
                      <a:pos x="T4" y="T5"/>
                    </a:cxn>
                    <a:cxn ang="0">
                      <a:pos x="T6" y="T7"/>
                    </a:cxn>
                    <a:cxn ang="0">
                      <a:pos x="T8" y="T9"/>
                    </a:cxn>
                    <a:cxn ang="0">
                      <a:pos x="T10" y="T11"/>
                    </a:cxn>
                  </a:cxnLst>
                  <a:rect l="0" t="0"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8" name="Google Shape;6389;p54"/>
              <p:cNvGrpSpPr>
                <a:grpSpLocks/>
              </p:cNvGrpSpPr>
              <p:nvPr/>
            </p:nvGrpSpPr>
            <p:grpSpPr bwMode="auto">
              <a:xfrm>
                <a:off x="4284416" y="4245254"/>
                <a:ext cx="37783" cy="32357"/>
                <a:chOff x="4284416" y="4245254"/>
                <a:chExt cx="37783" cy="32357"/>
              </a:xfrm>
            </p:grpSpPr>
            <p:sp>
              <p:nvSpPr>
                <p:cNvPr id="6261" name="Google Shape;6390;p54"/>
                <p:cNvSpPr>
                  <a:spLocks/>
                </p:cNvSpPr>
                <p:nvPr/>
              </p:nvSpPr>
              <p:spPr bwMode="auto">
                <a:xfrm>
                  <a:off x="4284416" y="4245254"/>
                  <a:ext cx="37783" cy="32357"/>
                </a:xfrm>
                <a:custGeom>
                  <a:avLst/>
                  <a:gdLst>
                    <a:gd name="T0" fmla="*/ 2732 w 4804"/>
                    <a:gd name="T1" fmla="*/ 0 h 4114"/>
                    <a:gd name="T2" fmla="*/ 1295 w 4804"/>
                    <a:gd name="T3" fmla="*/ 606 h 4114"/>
                    <a:gd name="T4" fmla="*/ 2747 w 4804"/>
                    <a:gd name="T5" fmla="*/ 4114 h 4114"/>
                    <a:gd name="T6" fmla="*/ 4803 w 4804"/>
                    <a:gd name="T7" fmla="*/ 2057 h 4114"/>
                    <a:gd name="T8" fmla="*/ 2732 w 4804"/>
                    <a:gd name="T9" fmla="*/ 0 h 4114"/>
                  </a:gdLst>
                  <a:ahLst/>
                  <a:cxnLst>
                    <a:cxn ang="0">
                      <a:pos x="T0" y="T1"/>
                    </a:cxn>
                    <a:cxn ang="0">
                      <a:pos x="T2" y="T3"/>
                    </a:cxn>
                    <a:cxn ang="0">
                      <a:pos x="T4" y="T5"/>
                    </a:cxn>
                    <a:cxn ang="0">
                      <a:pos x="T6" y="T7"/>
                    </a:cxn>
                    <a:cxn ang="0">
                      <a:pos x="T8" y="T9"/>
                    </a:cxn>
                  </a:cxnLst>
                  <a:rect l="0" t="0"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62" name="Google Shape;6391;p54"/>
                <p:cNvSpPr>
                  <a:spLocks/>
                </p:cNvSpPr>
                <p:nvPr/>
              </p:nvSpPr>
              <p:spPr bwMode="auto">
                <a:xfrm>
                  <a:off x="4299548" y="4254959"/>
                  <a:ext cx="13040" cy="13040"/>
                </a:xfrm>
                <a:custGeom>
                  <a:avLst/>
                  <a:gdLst>
                    <a:gd name="T0" fmla="*/ 823 w 1658"/>
                    <a:gd name="T1" fmla="*/ 1 h 1658"/>
                    <a:gd name="T2" fmla="*/ 0 w 1658"/>
                    <a:gd name="T3" fmla="*/ 823 h 1658"/>
                    <a:gd name="T4" fmla="*/ 823 w 1658"/>
                    <a:gd name="T5" fmla="*/ 1658 h 1658"/>
                    <a:gd name="T6" fmla="*/ 1658 w 1658"/>
                    <a:gd name="T7" fmla="*/ 823 h 1658"/>
                    <a:gd name="T8" fmla="*/ 823 w 1658"/>
                    <a:gd name="T9" fmla="*/ 1 h 1658"/>
                  </a:gdLst>
                  <a:ahLst/>
                  <a:cxnLst>
                    <a:cxn ang="0">
                      <a:pos x="T0" y="T1"/>
                    </a:cxn>
                    <a:cxn ang="0">
                      <a:pos x="T2" y="T3"/>
                    </a:cxn>
                    <a:cxn ang="0">
                      <a:pos x="T4" y="T5"/>
                    </a:cxn>
                    <a:cxn ang="0">
                      <a:pos x="T6" y="T7"/>
                    </a:cxn>
                    <a:cxn ang="0">
                      <a:pos x="T8" y="T9"/>
                    </a:cxn>
                  </a:cxnLst>
                  <a:rect l="0" t="0"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89" name="Google Shape;6392;p54"/>
              <p:cNvGrpSpPr>
                <a:grpSpLocks/>
              </p:cNvGrpSpPr>
              <p:nvPr/>
            </p:nvGrpSpPr>
            <p:grpSpPr bwMode="auto">
              <a:xfrm>
                <a:off x="4219057" y="4331258"/>
                <a:ext cx="37776" cy="32364"/>
                <a:chOff x="4219057" y="4331258"/>
                <a:chExt cx="37776" cy="32364"/>
              </a:xfrm>
            </p:grpSpPr>
            <p:sp>
              <p:nvSpPr>
                <p:cNvPr id="6259" name="Google Shape;6393;p54"/>
                <p:cNvSpPr>
                  <a:spLocks/>
                </p:cNvSpPr>
                <p:nvPr/>
              </p:nvSpPr>
              <p:spPr bwMode="auto">
                <a:xfrm>
                  <a:off x="4219057" y="4331258"/>
                  <a:ext cx="37776" cy="32364"/>
                </a:xfrm>
                <a:custGeom>
                  <a:avLst/>
                  <a:gdLst>
                    <a:gd name="T0" fmla="*/ 2732 w 4803"/>
                    <a:gd name="T1" fmla="*/ 1 h 4115"/>
                    <a:gd name="T2" fmla="*/ 1295 w 4803"/>
                    <a:gd name="T3" fmla="*/ 606 h 4115"/>
                    <a:gd name="T4" fmla="*/ 2746 w 4803"/>
                    <a:gd name="T5" fmla="*/ 4114 h 4115"/>
                    <a:gd name="T6" fmla="*/ 4803 w 4803"/>
                    <a:gd name="T7" fmla="*/ 2058 h 4115"/>
                    <a:gd name="T8" fmla="*/ 2732 w 4803"/>
                    <a:gd name="T9" fmla="*/ 1 h 4115"/>
                  </a:gdLst>
                  <a:ahLst/>
                  <a:cxnLst>
                    <a:cxn ang="0">
                      <a:pos x="T0" y="T1"/>
                    </a:cxn>
                    <a:cxn ang="0">
                      <a:pos x="T2" y="T3"/>
                    </a:cxn>
                    <a:cxn ang="0">
                      <a:pos x="T4" y="T5"/>
                    </a:cxn>
                    <a:cxn ang="0">
                      <a:pos x="T6" y="T7"/>
                    </a:cxn>
                    <a:cxn ang="0">
                      <a:pos x="T8" y="T9"/>
                    </a:cxn>
                  </a:cxnLst>
                  <a:rect l="0" t="0"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60" name="Google Shape;6394;p54"/>
                <p:cNvSpPr>
                  <a:spLocks/>
                </p:cNvSpPr>
                <p:nvPr/>
              </p:nvSpPr>
              <p:spPr bwMode="auto">
                <a:xfrm>
                  <a:off x="4231995" y="4340971"/>
                  <a:ext cx="15235" cy="13040"/>
                </a:xfrm>
                <a:custGeom>
                  <a:avLst/>
                  <a:gdLst>
                    <a:gd name="T0" fmla="*/ 1113 w 1937"/>
                    <a:gd name="T1" fmla="*/ 0 h 1658"/>
                    <a:gd name="T2" fmla="*/ 521 w 1937"/>
                    <a:gd name="T3" fmla="*/ 1416 h 1658"/>
                    <a:gd name="T4" fmla="*/ 1096 w 1937"/>
                    <a:gd name="T5" fmla="*/ 1657 h 1658"/>
                    <a:gd name="T6" fmla="*/ 1936 w 1937"/>
                    <a:gd name="T7" fmla="*/ 823 h 1658"/>
                    <a:gd name="T8" fmla="*/ 1113 w 1937"/>
                    <a:gd name="T9" fmla="*/ 0 h 1658"/>
                  </a:gdLst>
                  <a:ahLst/>
                  <a:cxnLst>
                    <a:cxn ang="0">
                      <a:pos x="T0" y="T1"/>
                    </a:cxn>
                    <a:cxn ang="0">
                      <a:pos x="T2" y="T3"/>
                    </a:cxn>
                    <a:cxn ang="0">
                      <a:pos x="T4" y="T5"/>
                    </a:cxn>
                    <a:cxn ang="0">
                      <a:pos x="T6" y="T7"/>
                    </a:cxn>
                    <a:cxn ang="0">
                      <a:pos x="T8" y="T9"/>
                    </a:cxn>
                  </a:cxnLst>
                  <a:rect l="0" t="0"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0" name="Google Shape;6395;p54"/>
              <p:cNvGrpSpPr>
                <a:grpSpLocks/>
              </p:cNvGrpSpPr>
              <p:nvPr/>
            </p:nvGrpSpPr>
            <p:grpSpPr bwMode="auto">
              <a:xfrm>
                <a:off x="4204122" y="4141688"/>
                <a:ext cx="33497" cy="28699"/>
                <a:chOff x="4204122" y="4141688"/>
                <a:chExt cx="33497" cy="28699"/>
              </a:xfrm>
            </p:grpSpPr>
            <p:sp>
              <p:nvSpPr>
                <p:cNvPr id="6257" name="Google Shape;6396;p54"/>
                <p:cNvSpPr>
                  <a:spLocks/>
                </p:cNvSpPr>
                <p:nvPr/>
              </p:nvSpPr>
              <p:spPr bwMode="auto">
                <a:xfrm>
                  <a:off x="4204122" y="4141688"/>
                  <a:ext cx="33497" cy="28699"/>
                </a:xfrm>
                <a:custGeom>
                  <a:avLst/>
                  <a:gdLst>
                    <a:gd name="T0" fmla="*/ 2427 w 4259"/>
                    <a:gd name="T1" fmla="*/ 1 h 3649"/>
                    <a:gd name="T2" fmla="*/ 1149 w 4259"/>
                    <a:gd name="T3" fmla="*/ 540 h 3649"/>
                    <a:gd name="T4" fmla="*/ 2432 w 4259"/>
                    <a:gd name="T5" fmla="*/ 3649 h 3649"/>
                    <a:gd name="T6" fmla="*/ 4258 w 4259"/>
                    <a:gd name="T7" fmla="*/ 1822 h 3649"/>
                    <a:gd name="T8" fmla="*/ 2427 w 4259"/>
                    <a:gd name="T9" fmla="*/ 1 h 3649"/>
                  </a:gdLst>
                  <a:ahLst/>
                  <a:cxnLst>
                    <a:cxn ang="0">
                      <a:pos x="T0" y="T1"/>
                    </a:cxn>
                    <a:cxn ang="0">
                      <a:pos x="T2" y="T3"/>
                    </a:cxn>
                    <a:cxn ang="0">
                      <a:pos x="T4" y="T5"/>
                    </a:cxn>
                    <a:cxn ang="0">
                      <a:pos x="T6" y="T7"/>
                    </a:cxn>
                    <a:cxn ang="0">
                      <a:pos x="T8" y="T9"/>
                    </a:cxn>
                  </a:cxnLst>
                  <a:rect l="0" t="0"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58" name="Google Shape;6397;p54"/>
                <p:cNvSpPr>
                  <a:spLocks/>
                </p:cNvSpPr>
                <p:nvPr/>
              </p:nvSpPr>
              <p:spPr bwMode="auto">
                <a:xfrm>
                  <a:off x="4216965" y="4151259"/>
                  <a:ext cx="11042" cy="9399"/>
                </a:xfrm>
                <a:custGeom>
                  <a:avLst/>
                  <a:gdLst>
                    <a:gd name="T0" fmla="*/ 799 w 1404"/>
                    <a:gd name="T1" fmla="*/ 0 h 1195"/>
                    <a:gd name="T2" fmla="*/ 375 w 1404"/>
                    <a:gd name="T3" fmla="*/ 1016 h 1195"/>
                    <a:gd name="T4" fmla="*/ 799 w 1404"/>
                    <a:gd name="T5" fmla="*/ 1195 h 1195"/>
                    <a:gd name="T6" fmla="*/ 1404 w 1404"/>
                    <a:gd name="T7" fmla="*/ 605 h 1195"/>
                    <a:gd name="T8" fmla="*/ 799 w 1404"/>
                    <a:gd name="T9" fmla="*/ 0 h 1195"/>
                  </a:gdLst>
                  <a:ahLst/>
                  <a:cxnLst>
                    <a:cxn ang="0">
                      <a:pos x="T0" y="T1"/>
                    </a:cxn>
                    <a:cxn ang="0">
                      <a:pos x="T2" y="T3"/>
                    </a:cxn>
                    <a:cxn ang="0">
                      <a:pos x="T4" y="T5"/>
                    </a:cxn>
                    <a:cxn ang="0">
                      <a:pos x="T6" y="T7"/>
                    </a:cxn>
                    <a:cxn ang="0">
                      <a:pos x="T8" y="T9"/>
                    </a:cxn>
                  </a:cxnLst>
                  <a:rect l="0" t="0"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1" name="Google Shape;6398;p54"/>
              <p:cNvGrpSpPr>
                <a:grpSpLocks/>
              </p:cNvGrpSpPr>
              <p:nvPr/>
            </p:nvGrpSpPr>
            <p:grpSpPr bwMode="auto">
              <a:xfrm>
                <a:off x="4301546" y="4003869"/>
                <a:ext cx="38916" cy="33324"/>
                <a:chOff x="4301546" y="4003869"/>
                <a:chExt cx="38916" cy="33324"/>
              </a:xfrm>
            </p:grpSpPr>
            <p:sp>
              <p:nvSpPr>
                <p:cNvPr id="6255" name="Google Shape;6399;p54"/>
                <p:cNvSpPr>
                  <a:spLocks/>
                </p:cNvSpPr>
                <p:nvPr/>
              </p:nvSpPr>
              <p:spPr bwMode="auto">
                <a:xfrm>
                  <a:off x="4301546" y="4003869"/>
                  <a:ext cx="38916" cy="33324"/>
                </a:xfrm>
                <a:custGeom>
                  <a:avLst/>
                  <a:gdLst>
                    <a:gd name="T0" fmla="*/ 2818 w 4948"/>
                    <a:gd name="T1" fmla="*/ 1 h 4237"/>
                    <a:gd name="T2" fmla="*/ 1331 w 4948"/>
                    <a:gd name="T3" fmla="*/ 631 h 4237"/>
                    <a:gd name="T4" fmla="*/ 2831 w 4948"/>
                    <a:gd name="T5" fmla="*/ 4236 h 4237"/>
                    <a:gd name="T6" fmla="*/ 4948 w 4948"/>
                    <a:gd name="T7" fmla="*/ 2119 h 4237"/>
                    <a:gd name="T8" fmla="*/ 2818 w 4948"/>
                    <a:gd name="T9" fmla="*/ 1 h 4237"/>
                  </a:gdLst>
                  <a:ahLst/>
                  <a:cxnLst>
                    <a:cxn ang="0">
                      <a:pos x="T0" y="T1"/>
                    </a:cxn>
                    <a:cxn ang="0">
                      <a:pos x="T2" y="T3"/>
                    </a:cxn>
                    <a:cxn ang="0">
                      <a:pos x="T4" y="T5"/>
                    </a:cxn>
                    <a:cxn ang="0">
                      <a:pos x="T6" y="T7"/>
                    </a:cxn>
                    <a:cxn ang="0">
                      <a:pos x="T8" y="T9"/>
                    </a:cxn>
                  </a:cxnLst>
                  <a:rect l="0" t="0"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56" name="Google Shape;6400;p54"/>
                <p:cNvSpPr>
                  <a:spLocks/>
                </p:cNvSpPr>
                <p:nvPr/>
              </p:nvSpPr>
              <p:spPr bwMode="auto">
                <a:xfrm>
                  <a:off x="4314389" y="4013590"/>
                  <a:ext cx="16469" cy="14000"/>
                </a:xfrm>
                <a:custGeom>
                  <a:avLst/>
                  <a:gdLst>
                    <a:gd name="T0" fmla="*/ 1220 w 2094"/>
                    <a:gd name="T1" fmla="*/ 0 h 1780"/>
                    <a:gd name="T2" fmla="*/ 1198 w 2094"/>
                    <a:gd name="T3" fmla="*/ 0 h 1780"/>
                    <a:gd name="T4" fmla="*/ 569 w 2094"/>
                    <a:gd name="T5" fmla="*/ 1512 h 1780"/>
                    <a:gd name="T6" fmla="*/ 1194 w 2094"/>
                    <a:gd name="T7" fmla="*/ 1780 h 1780"/>
                    <a:gd name="T8" fmla="*/ 2093 w 2094"/>
                    <a:gd name="T9" fmla="*/ 883 h 1780"/>
                    <a:gd name="T10" fmla="*/ 1220 w 2094"/>
                    <a:gd name="T11" fmla="*/ 0 h 1780"/>
                  </a:gdLst>
                  <a:ahLst/>
                  <a:cxnLst>
                    <a:cxn ang="0">
                      <a:pos x="T0" y="T1"/>
                    </a:cxn>
                    <a:cxn ang="0">
                      <a:pos x="T2" y="T3"/>
                    </a:cxn>
                    <a:cxn ang="0">
                      <a:pos x="T4" y="T5"/>
                    </a:cxn>
                    <a:cxn ang="0">
                      <a:pos x="T6" y="T7"/>
                    </a:cxn>
                    <a:cxn ang="0">
                      <a:pos x="T8" y="T9"/>
                    </a:cxn>
                    <a:cxn ang="0">
                      <a:pos x="T10" y="T11"/>
                    </a:cxn>
                  </a:cxnLst>
                  <a:rect l="0" t="0"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2" name="Google Shape;6401;p54"/>
              <p:cNvGrpSpPr>
                <a:grpSpLocks/>
              </p:cNvGrpSpPr>
              <p:nvPr/>
            </p:nvGrpSpPr>
            <p:grpSpPr bwMode="auto">
              <a:xfrm>
                <a:off x="4210681" y="3924669"/>
                <a:ext cx="36549" cy="31366"/>
                <a:chOff x="4210681" y="3924669"/>
                <a:chExt cx="36549" cy="31366"/>
              </a:xfrm>
            </p:grpSpPr>
            <p:sp>
              <p:nvSpPr>
                <p:cNvPr id="6253" name="Google Shape;6402;p54"/>
                <p:cNvSpPr>
                  <a:spLocks/>
                </p:cNvSpPr>
                <p:nvPr/>
              </p:nvSpPr>
              <p:spPr bwMode="auto">
                <a:xfrm>
                  <a:off x="4210681" y="3924669"/>
                  <a:ext cx="36549" cy="31366"/>
                </a:xfrm>
                <a:custGeom>
                  <a:avLst/>
                  <a:gdLst>
                    <a:gd name="T0" fmla="*/ 2642 w 4647"/>
                    <a:gd name="T1" fmla="*/ 0 h 3988"/>
                    <a:gd name="T2" fmla="*/ 1247 w 4647"/>
                    <a:gd name="T3" fmla="*/ 589 h 3988"/>
                    <a:gd name="T4" fmla="*/ 2662 w 4647"/>
                    <a:gd name="T5" fmla="*/ 3988 h 3988"/>
                    <a:gd name="T6" fmla="*/ 4646 w 4647"/>
                    <a:gd name="T7" fmla="*/ 1992 h 3988"/>
                    <a:gd name="T8" fmla="*/ 2642 w 4647"/>
                    <a:gd name="T9" fmla="*/ 0 h 3988"/>
                  </a:gdLst>
                  <a:ahLst/>
                  <a:cxnLst>
                    <a:cxn ang="0">
                      <a:pos x="T0" y="T1"/>
                    </a:cxn>
                    <a:cxn ang="0">
                      <a:pos x="T2" y="T3"/>
                    </a:cxn>
                    <a:cxn ang="0">
                      <a:pos x="T4" y="T5"/>
                    </a:cxn>
                    <a:cxn ang="0">
                      <a:pos x="T6" y="T7"/>
                    </a:cxn>
                    <a:cxn ang="0">
                      <a:pos x="T8" y="T9"/>
                    </a:cxn>
                  </a:cxnLst>
                  <a:rect l="0" t="0"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54" name="Google Shape;6403;p54"/>
                <p:cNvSpPr>
                  <a:spLocks/>
                </p:cNvSpPr>
                <p:nvPr/>
              </p:nvSpPr>
              <p:spPr bwMode="auto">
                <a:xfrm>
                  <a:off x="4225625" y="3934335"/>
                  <a:ext cx="11994" cy="11994"/>
                </a:xfrm>
                <a:custGeom>
                  <a:avLst/>
                  <a:gdLst>
                    <a:gd name="T0" fmla="*/ 762 w 1525"/>
                    <a:gd name="T1" fmla="*/ 1 h 1525"/>
                    <a:gd name="T2" fmla="*/ 0 w 1525"/>
                    <a:gd name="T3" fmla="*/ 763 h 1525"/>
                    <a:gd name="T4" fmla="*/ 762 w 1525"/>
                    <a:gd name="T5" fmla="*/ 1525 h 1525"/>
                    <a:gd name="T6" fmla="*/ 1524 w 1525"/>
                    <a:gd name="T7" fmla="*/ 763 h 1525"/>
                    <a:gd name="T8" fmla="*/ 762 w 1525"/>
                    <a:gd name="T9" fmla="*/ 1 h 1525"/>
                  </a:gdLst>
                  <a:ahLst/>
                  <a:cxnLst>
                    <a:cxn ang="0">
                      <a:pos x="T0" y="T1"/>
                    </a:cxn>
                    <a:cxn ang="0">
                      <a:pos x="T2" y="T3"/>
                    </a:cxn>
                    <a:cxn ang="0">
                      <a:pos x="T4" y="T5"/>
                    </a:cxn>
                    <a:cxn ang="0">
                      <a:pos x="T6" y="T7"/>
                    </a:cxn>
                    <a:cxn ang="0">
                      <a:pos x="T8" y="T9"/>
                    </a:cxn>
                  </a:cxnLst>
                  <a:rect l="0" t="0"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3" name="Google Shape;6404;p54"/>
              <p:cNvGrpSpPr>
                <a:grpSpLocks/>
              </p:cNvGrpSpPr>
              <p:nvPr/>
            </p:nvGrpSpPr>
            <p:grpSpPr bwMode="auto">
              <a:xfrm>
                <a:off x="3987771" y="3628874"/>
                <a:ext cx="31499" cy="26993"/>
                <a:chOff x="3987771" y="3628874"/>
                <a:chExt cx="31499" cy="26993"/>
              </a:xfrm>
            </p:grpSpPr>
            <p:sp>
              <p:nvSpPr>
                <p:cNvPr id="6251" name="Google Shape;6405;p54"/>
                <p:cNvSpPr>
                  <a:spLocks/>
                </p:cNvSpPr>
                <p:nvPr/>
              </p:nvSpPr>
              <p:spPr bwMode="auto">
                <a:xfrm>
                  <a:off x="3987771" y="3628874"/>
                  <a:ext cx="31499" cy="26993"/>
                </a:xfrm>
                <a:custGeom>
                  <a:avLst/>
                  <a:gdLst>
                    <a:gd name="T0" fmla="*/ 2284 w 4005"/>
                    <a:gd name="T1" fmla="*/ 0 h 3432"/>
                    <a:gd name="T2" fmla="*/ 1089 w 4005"/>
                    <a:gd name="T3" fmla="*/ 504 h 3432"/>
                    <a:gd name="T4" fmla="*/ 2299 w 4005"/>
                    <a:gd name="T5" fmla="*/ 3432 h 3432"/>
                    <a:gd name="T6" fmla="*/ 4004 w 4005"/>
                    <a:gd name="T7" fmla="*/ 1714 h 3432"/>
                    <a:gd name="T8" fmla="*/ 2284 w 4005"/>
                    <a:gd name="T9" fmla="*/ 0 h 3432"/>
                  </a:gdLst>
                  <a:ahLst/>
                  <a:cxnLst>
                    <a:cxn ang="0">
                      <a:pos x="T0" y="T1"/>
                    </a:cxn>
                    <a:cxn ang="0">
                      <a:pos x="T2" y="T3"/>
                    </a:cxn>
                    <a:cxn ang="0">
                      <a:pos x="T4" y="T5"/>
                    </a:cxn>
                    <a:cxn ang="0">
                      <a:pos x="T6" y="T7"/>
                    </a:cxn>
                    <a:cxn ang="0">
                      <a:pos x="T8" y="T9"/>
                    </a:cxn>
                  </a:cxnLst>
                  <a:rect l="0" t="0"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52" name="Google Shape;6406;p54"/>
                <p:cNvSpPr>
                  <a:spLocks/>
                </p:cNvSpPr>
                <p:nvPr/>
              </p:nvSpPr>
              <p:spPr bwMode="auto">
                <a:xfrm>
                  <a:off x="4000709" y="3638540"/>
                  <a:ext cx="8856" cy="7605"/>
                </a:xfrm>
                <a:custGeom>
                  <a:avLst/>
                  <a:gdLst>
                    <a:gd name="T0" fmla="*/ 641 w 1126"/>
                    <a:gd name="T1" fmla="*/ 1 h 967"/>
                    <a:gd name="T2" fmla="*/ 303 w 1126"/>
                    <a:gd name="T3" fmla="*/ 823 h 967"/>
                    <a:gd name="T4" fmla="*/ 643 w 1126"/>
                    <a:gd name="T5" fmla="*/ 967 h 967"/>
                    <a:gd name="T6" fmla="*/ 1125 w 1126"/>
                    <a:gd name="T7" fmla="*/ 485 h 967"/>
                    <a:gd name="T8" fmla="*/ 641 w 1126"/>
                    <a:gd name="T9" fmla="*/ 1 h 967"/>
                  </a:gdLst>
                  <a:ahLst/>
                  <a:cxnLst>
                    <a:cxn ang="0">
                      <a:pos x="T0" y="T1"/>
                    </a:cxn>
                    <a:cxn ang="0">
                      <a:pos x="T2" y="T3"/>
                    </a:cxn>
                    <a:cxn ang="0">
                      <a:pos x="T4" y="T5"/>
                    </a:cxn>
                    <a:cxn ang="0">
                      <a:pos x="T6" y="T7"/>
                    </a:cxn>
                    <a:cxn ang="0">
                      <a:pos x="T8" y="T9"/>
                    </a:cxn>
                  </a:cxnLst>
                  <a:rect l="0" t="0"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4" name="Google Shape;6407;p54"/>
              <p:cNvGrpSpPr>
                <a:grpSpLocks/>
              </p:cNvGrpSpPr>
              <p:nvPr/>
            </p:nvGrpSpPr>
            <p:grpSpPr bwMode="auto">
              <a:xfrm>
                <a:off x="4087382" y="3775674"/>
                <a:ext cx="31405" cy="26898"/>
                <a:chOff x="4087382" y="3775674"/>
                <a:chExt cx="31405" cy="26898"/>
              </a:xfrm>
            </p:grpSpPr>
            <p:sp>
              <p:nvSpPr>
                <p:cNvPr id="6249" name="Google Shape;6408;p54"/>
                <p:cNvSpPr>
                  <a:spLocks/>
                </p:cNvSpPr>
                <p:nvPr/>
              </p:nvSpPr>
              <p:spPr bwMode="auto">
                <a:xfrm>
                  <a:off x="4087382" y="3775674"/>
                  <a:ext cx="31405" cy="26898"/>
                </a:xfrm>
                <a:custGeom>
                  <a:avLst/>
                  <a:gdLst>
                    <a:gd name="T0" fmla="*/ 2273 w 3993"/>
                    <a:gd name="T1" fmla="*/ 0 h 3420"/>
                    <a:gd name="T2" fmla="*/ 1077 w 3993"/>
                    <a:gd name="T3" fmla="*/ 504 h 3420"/>
                    <a:gd name="T4" fmla="*/ 2275 w 3993"/>
                    <a:gd name="T5" fmla="*/ 3420 h 3420"/>
                    <a:gd name="T6" fmla="*/ 3992 w 3993"/>
                    <a:gd name="T7" fmla="*/ 1714 h 3420"/>
                    <a:gd name="T8" fmla="*/ 2273 w 3993"/>
                    <a:gd name="T9" fmla="*/ 0 h 3420"/>
                  </a:gdLst>
                  <a:ahLst/>
                  <a:cxnLst>
                    <a:cxn ang="0">
                      <a:pos x="T0" y="T1"/>
                    </a:cxn>
                    <a:cxn ang="0">
                      <a:pos x="T2" y="T3"/>
                    </a:cxn>
                    <a:cxn ang="0">
                      <a:pos x="T4" y="T5"/>
                    </a:cxn>
                    <a:cxn ang="0">
                      <a:pos x="T6" y="T7"/>
                    </a:cxn>
                    <a:cxn ang="0">
                      <a:pos x="T8" y="T9"/>
                    </a:cxn>
                  </a:cxnLst>
                  <a:rect l="0" t="0"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50" name="Google Shape;6409;p54"/>
                <p:cNvSpPr>
                  <a:spLocks/>
                </p:cNvSpPr>
                <p:nvPr/>
              </p:nvSpPr>
              <p:spPr bwMode="auto">
                <a:xfrm>
                  <a:off x="4101460" y="3785348"/>
                  <a:ext cx="7621" cy="7613"/>
                </a:xfrm>
                <a:custGeom>
                  <a:avLst/>
                  <a:gdLst>
                    <a:gd name="T0" fmla="*/ 485 w 969"/>
                    <a:gd name="T1" fmla="*/ 0 h 968"/>
                    <a:gd name="T2" fmla="*/ 1 w 969"/>
                    <a:gd name="T3" fmla="*/ 484 h 968"/>
                    <a:gd name="T4" fmla="*/ 485 w 969"/>
                    <a:gd name="T5" fmla="*/ 968 h 968"/>
                    <a:gd name="T6" fmla="*/ 969 w 969"/>
                    <a:gd name="T7" fmla="*/ 484 h 968"/>
                    <a:gd name="T8" fmla="*/ 485 w 969"/>
                    <a:gd name="T9" fmla="*/ 0 h 968"/>
                  </a:gdLst>
                  <a:ahLst/>
                  <a:cxnLst>
                    <a:cxn ang="0">
                      <a:pos x="T0" y="T1"/>
                    </a:cxn>
                    <a:cxn ang="0">
                      <a:pos x="T2" y="T3"/>
                    </a:cxn>
                    <a:cxn ang="0">
                      <a:pos x="T4" y="T5"/>
                    </a:cxn>
                    <a:cxn ang="0">
                      <a:pos x="T6" y="T7"/>
                    </a:cxn>
                    <a:cxn ang="0">
                      <a:pos x="T8" y="T9"/>
                    </a:cxn>
                  </a:cxnLst>
                  <a:rect l="0" t="0"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5" name="Google Shape;6410;p54"/>
              <p:cNvGrpSpPr>
                <a:grpSpLocks/>
              </p:cNvGrpSpPr>
              <p:nvPr/>
            </p:nvGrpSpPr>
            <p:grpSpPr bwMode="auto">
              <a:xfrm>
                <a:off x="4118873" y="3856637"/>
                <a:ext cx="31405" cy="26906"/>
                <a:chOff x="4118873" y="3856637"/>
                <a:chExt cx="31405" cy="26906"/>
              </a:xfrm>
            </p:grpSpPr>
            <p:sp>
              <p:nvSpPr>
                <p:cNvPr id="6247" name="Google Shape;6411;p54"/>
                <p:cNvSpPr>
                  <a:spLocks/>
                </p:cNvSpPr>
                <p:nvPr/>
              </p:nvSpPr>
              <p:spPr bwMode="auto">
                <a:xfrm>
                  <a:off x="4118873" y="3856637"/>
                  <a:ext cx="31405" cy="26906"/>
                </a:xfrm>
                <a:custGeom>
                  <a:avLst/>
                  <a:gdLst>
                    <a:gd name="T0" fmla="*/ 2273 w 3993"/>
                    <a:gd name="T1" fmla="*/ 1 h 3421"/>
                    <a:gd name="T2" fmla="*/ 1077 w 3993"/>
                    <a:gd name="T3" fmla="*/ 505 h 3421"/>
                    <a:gd name="T4" fmla="*/ 2287 w 3993"/>
                    <a:gd name="T5" fmla="*/ 3420 h 3421"/>
                    <a:gd name="T6" fmla="*/ 3992 w 3993"/>
                    <a:gd name="T7" fmla="*/ 1714 h 3421"/>
                    <a:gd name="T8" fmla="*/ 2273 w 3993"/>
                    <a:gd name="T9" fmla="*/ 1 h 3421"/>
                  </a:gdLst>
                  <a:ahLst/>
                  <a:cxnLst>
                    <a:cxn ang="0">
                      <a:pos x="T0" y="T1"/>
                    </a:cxn>
                    <a:cxn ang="0">
                      <a:pos x="T2" y="T3"/>
                    </a:cxn>
                    <a:cxn ang="0">
                      <a:pos x="T4" y="T5"/>
                    </a:cxn>
                    <a:cxn ang="0">
                      <a:pos x="T6" y="T7"/>
                    </a:cxn>
                    <a:cxn ang="0">
                      <a:pos x="T8" y="T9"/>
                    </a:cxn>
                  </a:cxnLst>
                  <a:rect l="0" t="0"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8" name="Google Shape;6412;p54"/>
                <p:cNvSpPr>
                  <a:spLocks/>
                </p:cNvSpPr>
                <p:nvPr/>
              </p:nvSpPr>
              <p:spPr bwMode="auto">
                <a:xfrm>
                  <a:off x="4133046" y="3866310"/>
                  <a:ext cx="7621" cy="7621"/>
                </a:xfrm>
                <a:custGeom>
                  <a:avLst/>
                  <a:gdLst>
                    <a:gd name="T0" fmla="*/ 485 w 969"/>
                    <a:gd name="T1" fmla="*/ 1 h 969"/>
                    <a:gd name="T2" fmla="*/ 1 w 969"/>
                    <a:gd name="T3" fmla="*/ 484 h 969"/>
                    <a:gd name="T4" fmla="*/ 485 w 969"/>
                    <a:gd name="T5" fmla="*/ 968 h 969"/>
                    <a:gd name="T6" fmla="*/ 969 w 969"/>
                    <a:gd name="T7" fmla="*/ 484 h 969"/>
                    <a:gd name="T8" fmla="*/ 485 w 969"/>
                    <a:gd name="T9" fmla="*/ 1 h 969"/>
                  </a:gdLst>
                  <a:ahLst/>
                  <a:cxnLst>
                    <a:cxn ang="0">
                      <a:pos x="T0" y="T1"/>
                    </a:cxn>
                    <a:cxn ang="0">
                      <a:pos x="T2" y="T3"/>
                    </a:cxn>
                    <a:cxn ang="0">
                      <a:pos x="T4" y="T5"/>
                    </a:cxn>
                    <a:cxn ang="0">
                      <a:pos x="T6" y="T7"/>
                    </a:cxn>
                    <a:cxn ang="0">
                      <a:pos x="T8" y="T9"/>
                    </a:cxn>
                  </a:cxnLst>
                  <a:rect l="0" t="0"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6" name="Google Shape;6413;p54"/>
              <p:cNvGrpSpPr>
                <a:grpSpLocks/>
              </p:cNvGrpSpPr>
              <p:nvPr/>
            </p:nvGrpSpPr>
            <p:grpSpPr bwMode="auto">
              <a:xfrm>
                <a:off x="4168541" y="3639523"/>
                <a:ext cx="31499" cy="26906"/>
                <a:chOff x="4168541" y="3639523"/>
                <a:chExt cx="31499" cy="26906"/>
              </a:xfrm>
            </p:grpSpPr>
            <p:sp>
              <p:nvSpPr>
                <p:cNvPr id="6245" name="Google Shape;6414;p54"/>
                <p:cNvSpPr>
                  <a:spLocks/>
                </p:cNvSpPr>
                <p:nvPr/>
              </p:nvSpPr>
              <p:spPr bwMode="auto">
                <a:xfrm>
                  <a:off x="4168541" y="3639523"/>
                  <a:ext cx="31499" cy="26906"/>
                </a:xfrm>
                <a:custGeom>
                  <a:avLst/>
                  <a:gdLst>
                    <a:gd name="T0" fmla="*/ 2284 w 4005"/>
                    <a:gd name="T1" fmla="*/ 1 h 3421"/>
                    <a:gd name="T2" fmla="*/ 1089 w 4005"/>
                    <a:gd name="T3" fmla="*/ 505 h 3421"/>
                    <a:gd name="T4" fmla="*/ 2298 w 4005"/>
                    <a:gd name="T5" fmla="*/ 3420 h 3421"/>
                    <a:gd name="T6" fmla="*/ 4004 w 4005"/>
                    <a:gd name="T7" fmla="*/ 1715 h 3421"/>
                    <a:gd name="T8" fmla="*/ 2284 w 4005"/>
                    <a:gd name="T9" fmla="*/ 1 h 3421"/>
                  </a:gdLst>
                  <a:ahLst/>
                  <a:cxnLst>
                    <a:cxn ang="0">
                      <a:pos x="T0" y="T1"/>
                    </a:cxn>
                    <a:cxn ang="0">
                      <a:pos x="T2" y="T3"/>
                    </a:cxn>
                    <a:cxn ang="0">
                      <a:pos x="T4" y="T5"/>
                    </a:cxn>
                    <a:cxn ang="0">
                      <a:pos x="T6" y="T7"/>
                    </a:cxn>
                    <a:cxn ang="0">
                      <a:pos x="T8" y="T9"/>
                    </a:cxn>
                  </a:cxnLst>
                  <a:rect l="0" t="0"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6" name="Google Shape;6415;p54"/>
                <p:cNvSpPr>
                  <a:spLocks/>
                </p:cNvSpPr>
                <p:nvPr/>
              </p:nvSpPr>
              <p:spPr bwMode="auto">
                <a:xfrm>
                  <a:off x="4182713" y="3649197"/>
                  <a:ext cx="7716" cy="7621"/>
                </a:xfrm>
                <a:custGeom>
                  <a:avLst/>
                  <a:gdLst>
                    <a:gd name="T0" fmla="*/ 496 w 981"/>
                    <a:gd name="T1" fmla="*/ 1 h 969"/>
                    <a:gd name="T2" fmla="*/ 0 w 981"/>
                    <a:gd name="T3" fmla="*/ 485 h 969"/>
                    <a:gd name="T4" fmla="*/ 496 w 981"/>
                    <a:gd name="T5" fmla="*/ 968 h 969"/>
                    <a:gd name="T6" fmla="*/ 980 w 981"/>
                    <a:gd name="T7" fmla="*/ 485 h 969"/>
                    <a:gd name="T8" fmla="*/ 496 w 981"/>
                    <a:gd name="T9" fmla="*/ 1 h 969"/>
                  </a:gdLst>
                  <a:ahLst/>
                  <a:cxnLst>
                    <a:cxn ang="0">
                      <a:pos x="T0" y="T1"/>
                    </a:cxn>
                    <a:cxn ang="0">
                      <a:pos x="T2" y="T3"/>
                    </a:cxn>
                    <a:cxn ang="0">
                      <a:pos x="T4" y="T5"/>
                    </a:cxn>
                    <a:cxn ang="0">
                      <a:pos x="T6" y="T7"/>
                    </a:cxn>
                    <a:cxn ang="0">
                      <a:pos x="T8" y="T9"/>
                    </a:cxn>
                  </a:cxnLst>
                  <a:rect l="0" t="0"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7" name="Google Shape;6416;p54"/>
              <p:cNvGrpSpPr>
                <a:grpSpLocks/>
              </p:cNvGrpSpPr>
              <p:nvPr/>
            </p:nvGrpSpPr>
            <p:grpSpPr bwMode="auto">
              <a:xfrm>
                <a:off x="3965789" y="3393545"/>
                <a:ext cx="31405" cy="26945"/>
                <a:chOff x="3965789" y="3393545"/>
                <a:chExt cx="31405" cy="26945"/>
              </a:xfrm>
            </p:grpSpPr>
            <p:sp>
              <p:nvSpPr>
                <p:cNvPr id="6243" name="Google Shape;6417;p54"/>
                <p:cNvSpPr>
                  <a:spLocks/>
                </p:cNvSpPr>
                <p:nvPr/>
              </p:nvSpPr>
              <p:spPr bwMode="auto">
                <a:xfrm>
                  <a:off x="3965789" y="3393545"/>
                  <a:ext cx="31405" cy="26945"/>
                </a:xfrm>
                <a:custGeom>
                  <a:avLst/>
                  <a:gdLst>
                    <a:gd name="T0" fmla="*/ 2273 w 3993"/>
                    <a:gd name="T1" fmla="*/ 0 h 3426"/>
                    <a:gd name="T2" fmla="*/ 1077 w 3993"/>
                    <a:gd name="T3" fmla="*/ 510 h 3426"/>
                    <a:gd name="T4" fmla="*/ 2287 w 3993"/>
                    <a:gd name="T5" fmla="*/ 3425 h 3426"/>
                    <a:gd name="T6" fmla="*/ 3993 w 3993"/>
                    <a:gd name="T7" fmla="*/ 1720 h 3426"/>
                    <a:gd name="T8" fmla="*/ 2273 w 3993"/>
                    <a:gd name="T9" fmla="*/ 0 h 3426"/>
                  </a:gdLst>
                  <a:ahLst/>
                  <a:cxnLst>
                    <a:cxn ang="0">
                      <a:pos x="T0" y="T1"/>
                    </a:cxn>
                    <a:cxn ang="0">
                      <a:pos x="T2" y="T3"/>
                    </a:cxn>
                    <a:cxn ang="0">
                      <a:pos x="T4" y="T5"/>
                    </a:cxn>
                    <a:cxn ang="0">
                      <a:pos x="T6" y="T7"/>
                    </a:cxn>
                    <a:cxn ang="0">
                      <a:pos x="T8" y="T9"/>
                    </a:cxn>
                  </a:cxnLst>
                  <a:rect l="0" t="0"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4" name="Google Shape;6418;p54"/>
                <p:cNvSpPr>
                  <a:spLocks/>
                </p:cNvSpPr>
                <p:nvPr/>
              </p:nvSpPr>
              <p:spPr bwMode="auto">
                <a:xfrm>
                  <a:off x="3978632" y="3403259"/>
                  <a:ext cx="8950" cy="7590"/>
                </a:xfrm>
                <a:custGeom>
                  <a:avLst/>
                  <a:gdLst>
                    <a:gd name="T0" fmla="*/ 654 w 1138"/>
                    <a:gd name="T1" fmla="*/ 1 h 965"/>
                    <a:gd name="T2" fmla="*/ 315 w 1138"/>
                    <a:gd name="T3" fmla="*/ 823 h 965"/>
                    <a:gd name="T4" fmla="*/ 651 w 1138"/>
                    <a:gd name="T5" fmla="*/ 964 h 965"/>
                    <a:gd name="T6" fmla="*/ 1138 w 1138"/>
                    <a:gd name="T7" fmla="*/ 485 h 965"/>
                    <a:gd name="T8" fmla="*/ 654 w 1138"/>
                    <a:gd name="T9" fmla="*/ 1 h 965"/>
                  </a:gdLst>
                  <a:ahLst/>
                  <a:cxnLst>
                    <a:cxn ang="0">
                      <a:pos x="T0" y="T1"/>
                    </a:cxn>
                    <a:cxn ang="0">
                      <a:pos x="T2" y="T3"/>
                    </a:cxn>
                    <a:cxn ang="0">
                      <a:pos x="T4" y="T5"/>
                    </a:cxn>
                    <a:cxn ang="0">
                      <a:pos x="T6" y="T7"/>
                    </a:cxn>
                    <a:cxn ang="0">
                      <a:pos x="T8" y="T9"/>
                    </a:cxn>
                  </a:cxnLst>
                  <a:rect l="0" t="0"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8" name="Google Shape;6419;p54"/>
              <p:cNvGrpSpPr>
                <a:grpSpLocks/>
              </p:cNvGrpSpPr>
              <p:nvPr/>
            </p:nvGrpSpPr>
            <p:grpSpPr bwMode="auto">
              <a:xfrm>
                <a:off x="3925166" y="3491008"/>
                <a:ext cx="31405" cy="27001"/>
                <a:chOff x="3925166" y="3491008"/>
                <a:chExt cx="31405" cy="27001"/>
              </a:xfrm>
            </p:grpSpPr>
            <p:sp>
              <p:nvSpPr>
                <p:cNvPr id="6241" name="Google Shape;6420;p54"/>
                <p:cNvSpPr>
                  <a:spLocks/>
                </p:cNvSpPr>
                <p:nvPr/>
              </p:nvSpPr>
              <p:spPr bwMode="auto">
                <a:xfrm>
                  <a:off x="3925166" y="3491008"/>
                  <a:ext cx="31405" cy="27001"/>
                </a:xfrm>
                <a:custGeom>
                  <a:avLst/>
                  <a:gdLst>
                    <a:gd name="T0" fmla="*/ 2273 w 3993"/>
                    <a:gd name="T1" fmla="*/ 1 h 3433"/>
                    <a:gd name="T2" fmla="*/ 1077 w 3993"/>
                    <a:gd name="T3" fmla="*/ 505 h 3433"/>
                    <a:gd name="T4" fmla="*/ 2287 w 3993"/>
                    <a:gd name="T5" fmla="*/ 3432 h 3433"/>
                    <a:gd name="T6" fmla="*/ 3992 w 3993"/>
                    <a:gd name="T7" fmla="*/ 1715 h 3433"/>
                    <a:gd name="T8" fmla="*/ 2273 w 3993"/>
                    <a:gd name="T9" fmla="*/ 1 h 3433"/>
                  </a:gdLst>
                  <a:ahLst/>
                  <a:cxnLst>
                    <a:cxn ang="0">
                      <a:pos x="T0" y="T1"/>
                    </a:cxn>
                    <a:cxn ang="0">
                      <a:pos x="T2" y="T3"/>
                    </a:cxn>
                    <a:cxn ang="0">
                      <a:pos x="T4" y="T5"/>
                    </a:cxn>
                    <a:cxn ang="0">
                      <a:pos x="T6" y="T7"/>
                    </a:cxn>
                    <a:cxn ang="0">
                      <a:pos x="T8" y="T9"/>
                    </a:cxn>
                  </a:cxnLst>
                  <a:rect l="0" t="0"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2" name="Google Shape;6421;p54"/>
                <p:cNvSpPr>
                  <a:spLocks/>
                </p:cNvSpPr>
                <p:nvPr/>
              </p:nvSpPr>
              <p:spPr bwMode="auto">
                <a:xfrm>
                  <a:off x="3939339" y="3500682"/>
                  <a:ext cx="7621" cy="7621"/>
                </a:xfrm>
                <a:custGeom>
                  <a:avLst/>
                  <a:gdLst>
                    <a:gd name="T0" fmla="*/ 485 w 969"/>
                    <a:gd name="T1" fmla="*/ 1 h 969"/>
                    <a:gd name="T2" fmla="*/ 1 w 969"/>
                    <a:gd name="T3" fmla="*/ 485 h 969"/>
                    <a:gd name="T4" fmla="*/ 485 w 969"/>
                    <a:gd name="T5" fmla="*/ 968 h 969"/>
                    <a:gd name="T6" fmla="*/ 969 w 969"/>
                    <a:gd name="T7" fmla="*/ 485 h 969"/>
                    <a:gd name="T8" fmla="*/ 485 w 969"/>
                    <a:gd name="T9" fmla="*/ 1 h 969"/>
                  </a:gdLst>
                  <a:ahLst/>
                  <a:cxnLst>
                    <a:cxn ang="0">
                      <a:pos x="T0" y="T1"/>
                    </a:cxn>
                    <a:cxn ang="0">
                      <a:pos x="T2" y="T3"/>
                    </a:cxn>
                    <a:cxn ang="0">
                      <a:pos x="T4" y="T5"/>
                    </a:cxn>
                    <a:cxn ang="0">
                      <a:pos x="T6" y="T7"/>
                    </a:cxn>
                    <a:cxn ang="0">
                      <a:pos x="T8" y="T9"/>
                    </a:cxn>
                  </a:cxnLst>
                  <a:rect l="0" t="0"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199" name="Google Shape;6422;p54"/>
              <p:cNvGrpSpPr>
                <a:grpSpLocks/>
              </p:cNvGrpSpPr>
              <p:nvPr/>
            </p:nvGrpSpPr>
            <p:grpSpPr bwMode="auto">
              <a:xfrm>
                <a:off x="3682845" y="3340976"/>
                <a:ext cx="31397" cy="26898"/>
                <a:chOff x="3682845" y="3340976"/>
                <a:chExt cx="31397" cy="26898"/>
              </a:xfrm>
            </p:grpSpPr>
            <p:sp>
              <p:nvSpPr>
                <p:cNvPr id="6239" name="Google Shape;6423;p54"/>
                <p:cNvSpPr>
                  <a:spLocks/>
                </p:cNvSpPr>
                <p:nvPr/>
              </p:nvSpPr>
              <p:spPr bwMode="auto">
                <a:xfrm>
                  <a:off x="3682845" y="3340976"/>
                  <a:ext cx="31397" cy="26898"/>
                </a:xfrm>
                <a:custGeom>
                  <a:avLst/>
                  <a:gdLst>
                    <a:gd name="T0" fmla="*/ 2272 w 3992"/>
                    <a:gd name="T1" fmla="*/ 0 h 3420"/>
                    <a:gd name="T2" fmla="*/ 1077 w 3992"/>
                    <a:gd name="T3" fmla="*/ 504 h 3420"/>
                    <a:gd name="T4" fmla="*/ 2286 w 3992"/>
                    <a:gd name="T5" fmla="*/ 3420 h 3420"/>
                    <a:gd name="T6" fmla="*/ 3992 w 3992"/>
                    <a:gd name="T7" fmla="*/ 1714 h 3420"/>
                    <a:gd name="T8" fmla="*/ 2272 w 3992"/>
                    <a:gd name="T9" fmla="*/ 0 h 3420"/>
                  </a:gdLst>
                  <a:ahLst/>
                  <a:cxnLst>
                    <a:cxn ang="0">
                      <a:pos x="T0" y="T1"/>
                    </a:cxn>
                    <a:cxn ang="0">
                      <a:pos x="T2" y="T3"/>
                    </a:cxn>
                    <a:cxn ang="0">
                      <a:pos x="T4" y="T5"/>
                    </a:cxn>
                    <a:cxn ang="0">
                      <a:pos x="T6" y="T7"/>
                    </a:cxn>
                    <a:cxn ang="0">
                      <a:pos x="T8" y="T9"/>
                    </a:cxn>
                  </a:cxnLst>
                  <a:rect l="0" t="0"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0" name="Google Shape;6424;p54"/>
                <p:cNvSpPr>
                  <a:spLocks/>
                </p:cNvSpPr>
                <p:nvPr/>
              </p:nvSpPr>
              <p:spPr bwMode="auto">
                <a:xfrm>
                  <a:off x="3695783" y="3350650"/>
                  <a:ext cx="8856" cy="7645"/>
                </a:xfrm>
                <a:custGeom>
                  <a:avLst/>
                  <a:gdLst>
                    <a:gd name="T0" fmla="*/ 641 w 1126"/>
                    <a:gd name="T1" fmla="*/ 0 h 972"/>
                    <a:gd name="T2" fmla="*/ 303 w 1126"/>
                    <a:gd name="T3" fmla="*/ 823 h 972"/>
                    <a:gd name="T4" fmla="*/ 643 w 1126"/>
                    <a:gd name="T5" fmla="*/ 972 h 972"/>
                    <a:gd name="T6" fmla="*/ 1125 w 1126"/>
                    <a:gd name="T7" fmla="*/ 484 h 972"/>
                    <a:gd name="T8" fmla="*/ 641 w 1126"/>
                    <a:gd name="T9" fmla="*/ 0 h 972"/>
                  </a:gdLst>
                  <a:ahLst/>
                  <a:cxnLst>
                    <a:cxn ang="0">
                      <a:pos x="T0" y="T1"/>
                    </a:cxn>
                    <a:cxn ang="0">
                      <a:pos x="T2" y="T3"/>
                    </a:cxn>
                    <a:cxn ang="0">
                      <a:pos x="T4" y="T5"/>
                    </a:cxn>
                    <a:cxn ang="0">
                      <a:pos x="T6" y="T7"/>
                    </a:cxn>
                    <a:cxn ang="0">
                      <a:pos x="T8" y="T9"/>
                    </a:cxn>
                  </a:cxnLst>
                  <a:rect l="0" t="0"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0" name="Google Shape;6425;p54"/>
              <p:cNvGrpSpPr>
                <a:grpSpLocks/>
              </p:cNvGrpSpPr>
              <p:nvPr/>
            </p:nvGrpSpPr>
            <p:grpSpPr bwMode="auto">
              <a:xfrm>
                <a:off x="3795393" y="3353725"/>
                <a:ext cx="31499" cy="26993"/>
                <a:chOff x="3795393" y="3353725"/>
                <a:chExt cx="31499" cy="26993"/>
              </a:xfrm>
            </p:grpSpPr>
            <p:sp>
              <p:nvSpPr>
                <p:cNvPr id="6237" name="Google Shape;6426;p54"/>
                <p:cNvSpPr>
                  <a:spLocks/>
                </p:cNvSpPr>
                <p:nvPr/>
              </p:nvSpPr>
              <p:spPr bwMode="auto">
                <a:xfrm>
                  <a:off x="3795393" y="3353725"/>
                  <a:ext cx="31499" cy="26993"/>
                </a:xfrm>
                <a:custGeom>
                  <a:avLst/>
                  <a:gdLst>
                    <a:gd name="T0" fmla="*/ 2285 w 4005"/>
                    <a:gd name="T1" fmla="*/ 0 h 3432"/>
                    <a:gd name="T2" fmla="*/ 1089 w 4005"/>
                    <a:gd name="T3" fmla="*/ 504 h 3432"/>
                    <a:gd name="T4" fmla="*/ 2299 w 4005"/>
                    <a:gd name="T5" fmla="*/ 3432 h 3432"/>
                    <a:gd name="T6" fmla="*/ 4005 w 4005"/>
                    <a:gd name="T7" fmla="*/ 1714 h 3432"/>
                    <a:gd name="T8" fmla="*/ 2285 w 4005"/>
                    <a:gd name="T9" fmla="*/ 0 h 3432"/>
                  </a:gdLst>
                  <a:ahLst/>
                  <a:cxnLst>
                    <a:cxn ang="0">
                      <a:pos x="T0" y="T1"/>
                    </a:cxn>
                    <a:cxn ang="0">
                      <a:pos x="T2" y="T3"/>
                    </a:cxn>
                    <a:cxn ang="0">
                      <a:pos x="T4" y="T5"/>
                    </a:cxn>
                    <a:cxn ang="0">
                      <a:pos x="T6" y="T7"/>
                    </a:cxn>
                    <a:cxn ang="0">
                      <a:pos x="T8" y="T9"/>
                    </a:cxn>
                  </a:cxnLst>
                  <a:rect l="0" t="0"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38" name="Google Shape;6427;p54"/>
                <p:cNvSpPr>
                  <a:spLocks/>
                </p:cNvSpPr>
                <p:nvPr/>
              </p:nvSpPr>
              <p:spPr bwMode="auto">
                <a:xfrm>
                  <a:off x="3809668" y="3363399"/>
                  <a:ext cx="7613" cy="7613"/>
                </a:xfrm>
                <a:custGeom>
                  <a:avLst/>
                  <a:gdLst>
                    <a:gd name="T0" fmla="*/ 484 w 968"/>
                    <a:gd name="T1" fmla="*/ 0 h 968"/>
                    <a:gd name="T2" fmla="*/ 0 w 968"/>
                    <a:gd name="T3" fmla="*/ 484 h 968"/>
                    <a:gd name="T4" fmla="*/ 484 w 968"/>
                    <a:gd name="T5" fmla="*/ 968 h 968"/>
                    <a:gd name="T6" fmla="*/ 968 w 968"/>
                    <a:gd name="T7" fmla="*/ 484 h 968"/>
                    <a:gd name="T8" fmla="*/ 484 w 968"/>
                    <a:gd name="T9" fmla="*/ 0 h 968"/>
                  </a:gdLst>
                  <a:ahLst/>
                  <a:cxnLst>
                    <a:cxn ang="0">
                      <a:pos x="T0" y="T1"/>
                    </a:cxn>
                    <a:cxn ang="0">
                      <a:pos x="T2" y="T3"/>
                    </a:cxn>
                    <a:cxn ang="0">
                      <a:pos x="T4" y="T5"/>
                    </a:cxn>
                    <a:cxn ang="0">
                      <a:pos x="T6" y="T7"/>
                    </a:cxn>
                    <a:cxn ang="0">
                      <a:pos x="T8" y="T9"/>
                    </a:cxn>
                  </a:cxnLst>
                  <a:rect l="0" t="0"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1" name="Google Shape;6428;p54"/>
              <p:cNvGrpSpPr>
                <a:grpSpLocks/>
              </p:cNvGrpSpPr>
              <p:nvPr/>
            </p:nvGrpSpPr>
            <p:grpSpPr bwMode="auto">
              <a:xfrm>
                <a:off x="4176909" y="4363221"/>
                <a:ext cx="38924" cy="33316"/>
                <a:chOff x="4176909" y="4363221"/>
                <a:chExt cx="38924" cy="33316"/>
              </a:xfrm>
            </p:grpSpPr>
            <p:sp>
              <p:nvSpPr>
                <p:cNvPr id="6235" name="Google Shape;6429;p54"/>
                <p:cNvSpPr>
                  <a:spLocks/>
                </p:cNvSpPr>
                <p:nvPr/>
              </p:nvSpPr>
              <p:spPr bwMode="auto">
                <a:xfrm>
                  <a:off x="4176909" y="4363221"/>
                  <a:ext cx="38924" cy="33316"/>
                </a:xfrm>
                <a:custGeom>
                  <a:avLst/>
                  <a:gdLst>
                    <a:gd name="T0" fmla="*/ 2823 w 4949"/>
                    <a:gd name="T1" fmla="*/ 0 h 4236"/>
                    <a:gd name="T2" fmla="*/ 1331 w 4949"/>
                    <a:gd name="T3" fmla="*/ 631 h 4236"/>
                    <a:gd name="T4" fmla="*/ 2831 w 4949"/>
                    <a:gd name="T5" fmla="*/ 4236 h 4236"/>
                    <a:gd name="T6" fmla="*/ 4948 w 4949"/>
                    <a:gd name="T7" fmla="*/ 2119 h 4236"/>
                    <a:gd name="T8" fmla="*/ 2823 w 4949"/>
                    <a:gd name="T9" fmla="*/ 0 h 4236"/>
                  </a:gdLst>
                  <a:ahLst/>
                  <a:cxnLst>
                    <a:cxn ang="0">
                      <a:pos x="T0" y="T1"/>
                    </a:cxn>
                    <a:cxn ang="0">
                      <a:pos x="T2" y="T3"/>
                    </a:cxn>
                    <a:cxn ang="0">
                      <a:pos x="T4" y="T5"/>
                    </a:cxn>
                    <a:cxn ang="0">
                      <a:pos x="T6" y="T7"/>
                    </a:cxn>
                    <a:cxn ang="0">
                      <a:pos x="T8" y="T9"/>
                    </a:cxn>
                  </a:cxnLst>
                  <a:rect l="0" t="0"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36" name="Google Shape;6430;p54"/>
                <p:cNvSpPr>
                  <a:spLocks/>
                </p:cNvSpPr>
                <p:nvPr/>
              </p:nvSpPr>
              <p:spPr bwMode="auto">
                <a:xfrm>
                  <a:off x="4192230" y="4372934"/>
                  <a:ext cx="13897" cy="13992"/>
                </a:xfrm>
                <a:custGeom>
                  <a:avLst/>
                  <a:gdLst>
                    <a:gd name="T0" fmla="*/ 883 w 1767"/>
                    <a:gd name="T1" fmla="*/ 1 h 1779"/>
                    <a:gd name="T2" fmla="*/ 0 w 1767"/>
                    <a:gd name="T3" fmla="*/ 896 h 1779"/>
                    <a:gd name="T4" fmla="*/ 883 w 1767"/>
                    <a:gd name="T5" fmla="*/ 1779 h 1779"/>
                    <a:gd name="T6" fmla="*/ 1766 w 1767"/>
                    <a:gd name="T7" fmla="*/ 896 h 1779"/>
                    <a:gd name="T8" fmla="*/ 883 w 1767"/>
                    <a:gd name="T9" fmla="*/ 1 h 1779"/>
                  </a:gdLst>
                  <a:ahLst/>
                  <a:cxnLst>
                    <a:cxn ang="0">
                      <a:pos x="T0" y="T1"/>
                    </a:cxn>
                    <a:cxn ang="0">
                      <a:pos x="T2" y="T3"/>
                    </a:cxn>
                    <a:cxn ang="0">
                      <a:pos x="T4" y="T5"/>
                    </a:cxn>
                    <a:cxn ang="0">
                      <a:pos x="T6" y="T7"/>
                    </a:cxn>
                    <a:cxn ang="0">
                      <a:pos x="T8" y="T9"/>
                    </a:cxn>
                  </a:cxnLst>
                  <a:rect l="0" t="0"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2" name="Google Shape;6431;p54"/>
              <p:cNvGrpSpPr>
                <a:grpSpLocks/>
              </p:cNvGrpSpPr>
              <p:nvPr/>
            </p:nvGrpSpPr>
            <p:grpSpPr bwMode="auto">
              <a:xfrm>
                <a:off x="4226191" y="4007660"/>
                <a:ext cx="33560" cy="28770"/>
                <a:chOff x="4226191" y="4007660"/>
                <a:chExt cx="33560" cy="28770"/>
              </a:xfrm>
            </p:grpSpPr>
            <p:sp>
              <p:nvSpPr>
                <p:cNvPr id="6233" name="Google Shape;6432;p54"/>
                <p:cNvSpPr>
                  <a:spLocks/>
                </p:cNvSpPr>
                <p:nvPr/>
              </p:nvSpPr>
              <p:spPr bwMode="auto">
                <a:xfrm>
                  <a:off x="4226191" y="4007660"/>
                  <a:ext cx="33560" cy="28770"/>
                </a:xfrm>
                <a:custGeom>
                  <a:avLst/>
                  <a:gdLst>
                    <a:gd name="T0" fmla="*/ 2427 w 4267"/>
                    <a:gd name="T1" fmla="*/ 1 h 3658"/>
                    <a:gd name="T2" fmla="*/ 1150 w 4267"/>
                    <a:gd name="T3" fmla="*/ 537 h 3658"/>
                    <a:gd name="T4" fmla="*/ 2444 w 4267"/>
                    <a:gd name="T5" fmla="*/ 3658 h 3658"/>
                    <a:gd name="T6" fmla="*/ 4259 w 4267"/>
                    <a:gd name="T7" fmla="*/ 1843 h 3658"/>
                    <a:gd name="T8" fmla="*/ 2427 w 4267"/>
                    <a:gd name="T9" fmla="*/ 1 h 3658"/>
                  </a:gdLst>
                  <a:ahLst/>
                  <a:cxnLst>
                    <a:cxn ang="0">
                      <a:pos x="T0" y="T1"/>
                    </a:cxn>
                    <a:cxn ang="0">
                      <a:pos x="T2" y="T3"/>
                    </a:cxn>
                    <a:cxn ang="0">
                      <a:pos x="T4" y="T5"/>
                    </a:cxn>
                    <a:cxn ang="0">
                      <a:pos x="T6" y="T7"/>
                    </a:cxn>
                    <a:cxn ang="0">
                      <a:pos x="T8" y="T9"/>
                    </a:cxn>
                  </a:cxnLst>
                  <a:rect l="0" t="0"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34" name="Google Shape;6433;p54"/>
                <p:cNvSpPr>
                  <a:spLocks/>
                </p:cNvSpPr>
                <p:nvPr/>
              </p:nvSpPr>
              <p:spPr bwMode="auto">
                <a:xfrm>
                  <a:off x="4239129" y="4017397"/>
                  <a:ext cx="10948" cy="9383"/>
                </a:xfrm>
                <a:custGeom>
                  <a:avLst/>
                  <a:gdLst>
                    <a:gd name="T0" fmla="*/ 787 w 1392"/>
                    <a:gd name="T1" fmla="*/ 0 h 1193"/>
                    <a:gd name="T2" fmla="*/ 376 w 1392"/>
                    <a:gd name="T3" fmla="*/ 1016 h 1193"/>
                    <a:gd name="T4" fmla="*/ 794 w 1392"/>
                    <a:gd name="T5" fmla="*/ 1192 h 1193"/>
                    <a:gd name="T6" fmla="*/ 1392 w 1392"/>
                    <a:gd name="T7" fmla="*/ 605 h 1193"/>
                    <a:gd name="T8" fmla="*/ 787 w 1392"/>
                    <a:gd name="T9" fmla="*/ 0 h 1193"/>
                  </a:gdLst>
                  <a:ahLst/>
                  <a:cxnLst>
                    <a:cxn ang="0">
                      <a:pos x="T0" y="T1"/>
                    </a:cxn>
                    <a:cxn ang="0">
                      <a:pos x="T2" y="T3"/>
                    </a:cxn>
                    <a:cxn ang="0">
                      <a:pos x="T4" y="T5"/>
                    </a:cxn>
                    <a:cxn ang="0">
                      <a:pos x="T6" y="T7"/>
                    </a:cxn>
                    <a:cxn ang="0">
                      <a:pos x="T8" y="T9"/>
                    </a:cxn>
                  </a:cxnLst>
                  <a:rect l="0" t="0"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3" name="Google Shape;6434;p54"/>
              <p:cNvGrpSpPr>
                <a:grpSpLocks/>
              </p:cNvGrpSpPr>
              <p:nvPr/>
            </p:nvGrpSpPr>
            <p:grpSpPr bwMode="auto">
              <a:xfrm>
                <a:off x="3597785" y="3377045"/>
                <a:ext cx="33591" cy="28699"/>
                <a:chOff x="3597785" y="3377045"/>
                <a:chExt cx="33591" cy="28699"/>
              </a:xfrm>
            </p:grpSpPr>
            <p:sp>
              <p:nvSpPr>
                <p:cNvPr id="6231" name="Google Shape;6435;p54"/>
                <p:cNvSpPr>
                  <a:spLocks/>
                </p:cNvSpPr>
                <p:nvPr/>
              </p:nvSpPr>
              <p:spPr bwMode="auto">
                <a:xfrm>
                  <a:off x="3597785" y="3377045"/>
                  <a:ext cx="33591" cy="28699"/>
                </a:xfrm>
                <a:custGeom>
                  <a:avLst/>
                  <a:gdLst>
                    <a:gd name="T0" fmla="*/ 2428 w 4271"/>
                    <a:gd name="T1" fmla="*/ 0 h 3649"/>
                    <a:gd name="T2" fmla="*/ 1150 w 4271"/>
                    <a:gd name="T3" fmla="*/ 539 h 3649"/>
                    <a:gd name="T4" fmla="*/ 2444 w 4271"/>
                    <a:gd name="T5" fmla="*/ 3648 h 3649"/>
                    <a:gd name="T6" fmla="*/ 4271 w 4271"/>
                    <a:gd name="T7" fmla="*/ 1822 h 3649"/>
                    <a:gd name="T8" fmla="*/ 2428 w 4271"/>
                    <a:gd name="T9" fmla="*/ 0 h 3649"/>
                  </a:gdLst>
                  <a:ahLst/>
                  <a:cxnLst>
                    <a:cxn ang="0">
                      <a:pos x="T0" y="T1"/>
                    </a:cxn>
                    <a:cxn ang="0">
                      <a:pos x="T2" y="T3"/>
                    </a:cxn>
                    <a:cxn ang="0">
                      <a:pos x="T4" y="T5"/>
                    </a:cxn>
                    <a:cxn ang="0">
                      <a:pos x="T6" y="T7"/>
                    </a:cxn>
                    <a:cxn ang="0">
                      <a:pos x="T8" y="T9"/>
                    </a:cxn>
                  </a:cxnLst>
                  <a:rect l="0" t="0"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32" name="Google Shape;6436;p54"/>
                <p:cNvSpPr>
                  <a:spLocks/>
                </p:cNvSpPr>
                <p:nvPr/>
              </p:nvSpPr>
              <p:spPr bwMode="auto">
                <a:xfrm>
                  <a:off x="3612343" y="3386703"/>
                  <a:ext cx="9328" cy="9336"/>
                </a:xfrm>
                <a:custGeom>
                  <a:avLst/>
                  <a:gdLst>
                    <a:gd name="T0" fmla="*/ 593 w 1186"/>
                    <a:gd name="T1" fmla="*/ 1 h 1187"/>
                    <a:gd name="T2" fmla="*/ 0 w 1186"/>
                    <a:gd name="T3" fmla="*/ 594 h 1187"/>
                    <a:gd name="T4" fmla="*/ 593 w 1186"/>
                    <a:gd name="T5" fmla="*/ 1186 h 1187"/>
                    <a:gd name="T6" fmla="*/ 1186 w 1186"/>
                    <a:gd name="T7" fmla="*/ 594 h 1187"/>
                    <a:gd name="T8" fmla="*/ 593 w 1186"/>
                    <a:gd name="T9" fmla="*/ 1 h 1187"/>
                  </a:gdLst>
                  <a:ahLst/>
                  <a:cxnLst>
                    <a:cxn ang="0">
                      <a:pos x="T0" y="T1"/>
                    </a:cxn>
                    <a:cxn ang="0">
                      <a:pos x="T2" y="T3"/>
                    </a:cxn>
                    <a:cxn ang="0">
                      <a:pos x="T4" y="T5"/>
                    </a:cxn>
                    <a:cxn ang="0">
                      <a:pos x="T6" y="T7"/>
                    </a:cxn>
                    <a:cxn ang="0">
                      <a:pos x="T8" y="T9"/>
                    </a:cxn>
                  </a:cxnLst>
                  <a:rect l="0" t="0"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4" name="Google Shape;6437;p54"/>
              <p:cNvGrpSpPr>
                <a:grpSpLocks/>
              </p:cNvGrpSpPr>
              <p:nvPr/>
            </p:nvGrpSpPr>
            <p:grpSpPr bwMode="auto">
              <a:xfrm>
                <a:off x="3887870" y="3669796"/>
                <a:ext cx="33591" cy="28692"/>
                <a:chOff x="3887870" y="3669796"/>
                <a:chExt cx="33591" cy="28692"/>
              </a:xfrm>
            </p:grpSpPr>
            <p:sp>
              <p:nvSpPr>
                <p:cNvPr id="6229" name="Google Shape;6438;p54"/>
                <p:cNvSpPr>
                  <a:spLocks/>
                </p:cNvSpPr>
                <p:nvPr/>
              </p:nvSpPr>
              <p:spPr bwMode="auto">
                <a:xfrm>
                  <a:off x="3887870" y="3669796"/>
                  <a:ext cx="33591" cy="28692"/>
                </a:xfrm>
                <a:custGeom>
                  <a:avLst/>
                  <a:gdLst>
                    <a:gd name="T0" fmla="*/ 2431 w 4271"/>
                    <a:gd name="T1" fmla="*/ 0 h 3648"/>
                    <a:gd name="T2" fmla="*/ 1150 w 4271"/>
                    <a:gd name="T3" fmla="*/ 539 h 3648"/>
                    <a:gd name="T4" fmla="*/ 2444 w 4271"/>
                    <a:gd name="T5" fmla="*/ 3648 h 3648"/>
                    <a:gd name="T6" fmla="*/ 4271 w 4271"/>
                    <a:gd name="T7" fmla="*/ 1821 h 3648"/>
                    <a:gd name="T8" fmla="*/ 2431 w 4271"/>
                    <a:gd name="T9" fmla="*/ 0 h 3648"/>
                  </a:gdLst>
                  <a:ahLst/>
                  <a:cxnLst>
                    <a:cxn ang="0">
                      <a:pos x="T0" y="T1"/>
                    </a:cxn>
                    <a:cxn ang="0">
                      <a:pos x="T2" y="T3"/>
                    </a:cxn>
                    <a:cxn ang="0">
                      <a:pos x="T4" y="T5"/>
                    </a:cxn>
                    <a:cxn ang="0">
                      <a:pos x="T6" y="T7"/>
                    </a:cxn>
                    <a:cxn ang="0">
                      <a:pos x="T8" y="T9"/>
                    </a:cxn>
                  </a:cxnLst>
                  <a:rect l="0" t="0"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30" name="Google Shape;6439;p54"/>
                <p:cNvSpPr>
                  <a:spLocks/>
                </p:cNvSpPr>
                <p:nvPr/>
              </p:nvSpPr>
              <p:spPr bwMode="auto">
                <a:xfrm>
                  <a:off x="3902428" y="3679454"/>
                  <a:ext cx="9422" cy="9328"/>
                </a:xfrm>
                <a:custGeom>
                  <a:avLst/>
                  <a:gdLst>
                    <a:gd name="T0" fmla="*/ 593 w 1198"/>
                    <a:gd name="T1" fmla="*/ 1 h 1186"/>
                    <a:gd name="T2" fmla="*/ 0 w 1198"/>
                    <a:gd name="T3" fmla="*/ 593 h 1186"/>
                    <a:gd name="T4" fmla="*/ 593 w 1198"/>
                    <a:gd name="T5" fmla="*/ 1186 h 1186"/>
                    <a:gd name="T6" fmla="*/ 1198 w 1198"/>
                    <a:gd name="T7" fmla="*/ 593 h 1186"/>
                    <a:gd name="T8" fmla="*/ 593 w 1198"/>
                    <a:gd name="T9" fmla="*/ 1 h 1186"/>
                  </a:gdLst>
                  <a:ahLst/>
                  <a:cxnLst>
                    <a:cxn ang="0">
                      <a:pos x="T0" y="T1"/>
                    </a:cxn>
                    <a:cxn ang="0">
                      <a:pos x="T2" y="T3"/>
                    </a:cxn>
                    <a:cxn ang="0">
                      <a:pos x="T4" y="T5"/>
                    </a:cxn>
                    <a:cxn ang="0">
                      <a:pos x="T6" y="T7"/>
                    </a:cxn>
                    <a:cxn ang="0">
                      <a:pos x="T8" y="T9"/>
                    </a:cxn>
                  </a:cxnLst>
                  <a:rect l="0" t="0"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5" name="Google Shape;6440;p54"/>
              <p:cNvGrpSpPr>
                <a:grpSpLocks/>
              </p:cNvGrpSpPr>
              <p:nvPr/>
            </p:nvGrpSpPr>
            <p:grpSpPr bwMode="auto">
              <a:xfrm>
                <a:off x="3818320" y="3481625"/>
                <a:ext cx="33497" cy="28770"/>
                <a:chOff x="3818320" y="3481625"/>
                <a:chExt cx="33497" cy="28770"/>
              </a:xfrm>
            </p:grpSpPr>
            <p:sp>
              <p:nvSpPr>
                <p:cNvPr id="6227" name="Google Shape;6441;p54"/>
                <p:cNvSpPr>
                  <a:spLocks/>
                </p:cNvSpPr>
                <p:nvPr/>
              </p:nvSpPr>
              <p:spPr bwMode="auto">
                <a:xfrm>
                  <a:off x="3818320" y="3481625"/>
                  <a:ext cx="33497" cy="28770"/>
                </a:xfrm>
                <a:custGeom>
                  <a:avLst/>
                  <a:gdLst>
                    <a:gd name="T0" fmla="*/ 2421 w 4259"/>
                    <a:gd name="T1" fmla="*/ 1 h 3658"/>
                    <a:gd name="T2" fmla="*/ 1150 w 4259"/>
                    <a:gd name="T3" fmla="*/ 537 h 3658"/>
                    <a:gd name="T4" fmla="*/ 2432 w 4259"/>
                    <a:gd name="T5" fmla="*/ 3658 h 3658"/>
                    <a:gd name="T6" fmla="*/ 4259 w 4259"/>
                    <a:gd name="T7" fmla="*/ 1831 h 3658"/>
                    <a:gd name="T8" fmla="*/ 2421 w 4259"/>
                    <a:gd name="T9" fmla="*/ 1 h 3658"/>
                  </a:gdLst>
                  <a:ahLst/>
                  <a:cxnLst>
                    <a:cxn ang="0">
                      <a:pos x="T0" y="T1"/>
                    </a:cxn>
                    <a:cxn ang="0">
                      <a:pos x="T2" y="T3"/>
                    </a:cxn>
                    <a:cxn ang="0">
                      <a:pos x="T4" y="T5"/>
                    </a:cxn>
                    <a:cxn ang="0">
                      <a:pos x="T6" y="T7"/>
                    </a:cxn>
                    <a:cxn ang="0">
                      <a:pos x="T8" y="T9"/>
                    </a:cxn>
                  </a:cxnLst>
                  <a:rect l="0" t="0"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28" name="Google Shape;6442;p54"/>
                <p:cNvSpPr>
                  <a:spLocks/>
                </p:cNvSpPr>
                <p:nvPr/>
              </p:nvSpPr>
              <p:spPr bwMode="auto">
                <a:xfrm>
                  <a:off x="3831258" y="3491362"/>
                  <a:ext cx="10956" cy="9375"/>
                </a:xfrm>
                <a:custGeom>
                  <a:avLst/>
                  <a:gdLst>
                    <a:gd name="T0" fmla="*/ 787 w 1393"/>
                    <a:gd name="T1" fmla="*/ 0 h 1192"/>
                    <a:gd name="T2" fmla="*/ 376 w 1393"/>
                    <a:gd name="T3" fmla="*/ 1016 h 1192"/>
                    <a:gd name="T4" fmla="*/ 792 w 1393"/>
                    <a:gd name="T5" fmla="*/ 1192 h 1192"/>
                    <a:gd name="T6" fmla="*/ 1392 w 1393"/>
                    <a:gd name="T7" fmla="*/ 593 h 1192"/>
                    <a:gd name="T8" fmla="*/ 787 w 1393"/>
                    <a:gd name="T9" fmla="*/ 0 h 1192"/>
                  </a:gdLst>
                  <a:ahLst/>
                  <a:cxnLst>
                    <a:cxn ang="0">
                      <a:pos x="T0" y="T1"/>
                    </a:cxn>
                    <a:cxn ang="0">
                      <a:pos x="T2" y="T3"/>
                    </a:cxn>
                    <a:cxn ang="0">
                      <a:pos x="T4" y="T5"/>
                    </a:cxn>
                    <a:cxn ang="0">
                      <a:pos x="T6" y="T7"/>
                    </a:cxn>
                    <a:cxn ang="0">
                      <a:pos x="T8" y="T9"/>
                    </a:cxn>
                  </a:cxnLst>
                  <a:rect l="0" t="0"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6" name="Google Shape;6443;p54"/>
              <p:cNvGrpSpPr>
                <a:grpSpLocks/>
              </p:cNvGrpSpPr>
              <p:nvPr/>
            </p:nvGrpSpPr>
            <p:grpSpPr bwMode="auto">
              <a:xfrm>
                <a:off x="4278139" y="4120948"/>
                <a:ext cx="37492" cy="32129"/>
                <a:chOff x="4278139" y="4120948"/>
                <a:chExt cx="37492" cy="32129"/>
              </a:xfrm>
            </p:grpSpPr>
            <p:sp>
              <p:nvSpPr>
                <p:cNvPr id="6225" name="Google Shape;6444;p54"/>
                <p:cNvSpPr>
                  <a:spLocks/>
                </p:cNvSpPr>
                <p:nvPr/>
              </p:nvSpPr>
              <p:spPr bwMode="auto">
                <a:xfrm>
                  <a:off x="4278139" y="4120948"/>
                  <a:ext cx="37492" cy="32129"/>
                </a:xfrm>
                <a:custGeom>
                  <a:avLst/>
                  <a:gdLst>
                    <a:gd name="T0" fmla="*/ 2708 w 4767"/>
                    <a:gd name="T1" fmla="*/ 0 h 4085"/>
                    <a:gd name="T2" fmla="*/ 1283 w 4767"/>
                    <a:gd name="T3" fmla="*/ 600 h 4085"/>
                    <a:gd name="T4" fmla="*/ 2722 w 4767"/>
                    <a:gd name="T5" fmla="*/ 4084 h 4085"/>
                    <a:gd name="T6" fmla="*/ 4767 w 4767"/>
                    <a:gd name="T7" fmla="*/ 2052 h 4085"/>
                    <a:gd name="T8" fmla="*/ 2708 w 4767"/>
                    <a:gd name="T9" fmla="*/ 0 h 4085"/>
                  </a:gdLst>
                  <a:ahLst/>
                  <a:cxnLst>
                    <a:cxn ang="0">
                      <a:pos x="T0" y="T1"/>
                    </a:cxn>
                    <a:cxn ang="0">
                      <a:pos x="T2" y="T3"/>
                    </a:cxn>
                    <a:cxn ang="0">
                      <a:pos x="T4" y="T5"/>
                    </a:cxn>
                    <a:cxn ang="0">
                      <a:pos x="T6" y="T7"/>
                    </a:cxn>
                    <a:cxn ang="0">
                      <a:pos x="T8" y="T9"/>
                    </a:cxn>
                  </a:cxnLst>
                  <a:rect l="0" t="0"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26" name="Google Shape;6445;p54"/>
                <p:cNvSpPr>
                  <a:spLocks/>
                </p:cNvSpPr>
                <p:nvPr/>
              </p:nvSpPr>
              <p:spPr bwMode="auto">
                <a:xfrm>
                  <a:off x="4290983" y="4130614"/>
                  <a:ext cx="14943" cy="12812"/>
                </a:xfrm>
                <a:custGeom>
                  <a:avLst/>
                  <a:gdLst>
                    <a:gd name="T0" fmla="*/ 1089 w 1900"/>
                    <a:gd name="T1" fmla="*/ 0 h 1629"/>
                    <a:gd name="T2" fmla="*/ 509 w 1900"/>
                    <a:gd name="T3" fmla="*/ 1391 h 1629"/>
                    <a:gd name="T4" fmla="*/ 1076 w 1900"/>
                    <a:gd name="T5" fmla="*/ 1629 h 1629"/>
                    <a:gd name="T6" fmla="*/ 1900 w 1900"/>
                    <a:gd name="T7" fmla="*/ 823 h 1629"/>
                    <a:gd name="T8" fmla="*/ 1089 w 1900"/>
                    <a:gd name="T9" fmla="*/ 0 h 1629"/>
                  </a:gdLst>
                  <a:ahLst/>
                  <a:cxnLst>
                    <a:cxn ang="0">
                      <a:pos x="T0" y="T1"/>
                    </a:cxn>
                    <a:cxn ang="0">
                      <a:pos x="T2" y="T3"/>
                    </a:cxn>
                    <a:cxn ang="0">
                      <a:pos x="T4" y="T5"/>
                    </a:cxn>
                    <a:cxn ang="0">
                      <a:pos x="T6" y="T7"/>
                    </a:cxn>
                    <a:cxn ang="0">
                      <a:pos x="T8" y="T9"/>
                    </a:cxn>
                  </a:cxnLst>
                  <a:rect l="0" t="0"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7" name="Google Shape;6446;p54"/>
              <p:cNvGrpSpPr>
                <a:grpSpLocks/>
              </p:cNvGrpSpPr>
              <p:nvPr/>
            </p:nvGrpSpPr>
            <p:grpSpPr bwMode="auto">
              <a:xfrm>
                <a:off x="4419898" y="3977388"/>
                <a:ext cx="33497" cy="28692"/>
                <a:chOff x="4419898" y="3977388"/>
                <a:chExt cx="33497" cy="28692"/>
              </a:xfrm>
            </p:grpSpPr>
            <p:sp>
              <p:nvSpPr>
                <p:cNvPr id="6223" name="Google Shape;6447;p54"/>
                <p:cNvSpPr>
                  <a:spLocks/>
                </p:cNvSpPr>
                <p:nvPr/>
              </p:nvSpPr>
              <p:spPr bwMode="auto">
                <a:xfrm>
                  <a:off x="4419898" y="3977388"/>
                  <a:ext cx="33497" cy="28692"/>
                </a:xfrm>
                <a:custGeom>
                  <a:avLst/>
                  <a:gdLst>
                    <a:gd name="T0" fmla="*/ 2426 w 4259"/>
                    <a:gd name="T1" fmla="*/ 0 h 3648"/>
                    <a:gd name="T2" fmla="*/ 1150 w 4259"/>
                    <a:gd name="T3" fmla="*/ 539 h 3648"/>
                    <a:gd name="T4" fmla="*/ 2432 w 4259"/>
                    <a:gd name="T5" fmla="*/ 3648 h 3648"/>
                    <a:gd name="T6" fmla="*/ 4259 w 4259"/>
                    <a:gd name="T7" fmla="*/ 1833 h 3648"/>
                    <a:gd name="T8" fmla="*/ 2426 w 4259"/>
                    <a:gd name="T9" fmla="*/ 0 h 3648"/>
                  </a:gdLst>
                  <a:ahLst/>
                  <a:cxnLst>
                    <a:cxn ang="0">
                      <a:pos x="T0" y="T1"/>
                    </a:cxn>
                    <a:cxn ang="0">
                      <a:pos x="T2" y="T3"/>
                    </a:cxn>
                    <a:cxn ang="0">
                      <a:pos x="T4" y="T5"/>
                    </a:cxn>
                    <a:cxn ang="0">
                      <a:pos x="T6" y="T7"/>
                    </a:cxn>
                    <a:cxn ang="0">
                      <a:pos x="T8" y="T9"/>
                    </a:cxn>
                  </a:cxnLst>
                  <a:rect l="0" t="0"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24" name="Google Shape;6448;p54"/>
                <p:cNvSpPr>
                  <a:spLocks/>
                </p:cNvSpPr>
                <p:nvPr/>
              </p:nvSpPr>
              <p:spPr bwMode="auto">
                <a:xfrm>
                  <a:off x="4432742" y="3987046"/>
                  <a:ext cx="11042" cy="9399"/>
                </a:xfrm>
                <a:custGeom>
                  <a:avLst/>
                  <a:gdLst>
                    <a:gd name="T0" fmla="*/ 799 w 1404"/>
                    <a:gd name="T1" fmla="*/ 0 h 1195"/>
                    <a:gd name="T2" fmla="*/ 376 w 1404"/>
                    <a:gd name="T3" fmla="*/ 1016 h 1195"/>
                    <a:gd name="T4" fmla="*/ 799 w 1404"/>
                    <a:gd name="T5" fmla="*/ 1195 h 1195"/>
                    <a:gd name="T6" fmla="*/ 1404 w 1404"/>
                    <a:gd name="T7" fmla="*/ 605 h 1195"/>
                    <a:gd name="T8" fmla="*/ 799 w 1404"/>
                    <a:gd name="T9" fmla="*/ 0 h 1195"/>
                  </a:gdLst>
                  <a:ahLst/>
                  <a:cxnLst>
                    <a:cxn ang="0">
                      <a:pos x="T0" y="T1"/>
                    </a:cxn>
                    <a:cxn ang="0">
                      <a:pos x="T2" y="T3"/>
                    </a:cxn>
                    <a:cxn ang="0">
                      <a:pos x="T4" y="T5"/>
                    </a:cxn>
                    <a:cxn ang="0">
                      <a:pos x="T6" y="T7"/>
                    </a:cxn>
                    <a:cxn ang="0">
                      <a:pos x="T8" y="T9"/>
                    </a:cxn>
                  </a:cxnLst>
                  <a:rect l="0" t="0"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8" name="Google Shape;6449;p54"/>
              <p:cNvGrpSpPr>
                <a:grpSpLocks/>
              </p:cNvGrpSpPr>
              <p:nvPr/>
            </p:nvGrpSpPr>
            <p:grpSpPr bwMode="auto">
              <a:xfrm>
                <a:off x="4158930" y="4034684"/>
                <a:ext cx="33497" cy="28762"/>
                <a:chOff x="4158930" y="4034684"/>
                <a:chExt cx="33497" cy="28762"/>
              </a:xfrm>
            </p:grpSpPr>
            <p:sp>
              <p:nvSpPr>
                <p:cNvPr id="6221" name="Google Shape;6450;p54"/>
                <p:cNvSpPr>
                  <a:spLocks/>
                </p:cNvSpPr>
                <p:nvPr/>
              </p:nvSpPr>
              <p:spPr bwMode="auto">
                <a:xfrm>
                  <a:off x="4158930" y="4034684"/>
                  <a:ext cx="33497" cy="28762"/>
                </a:xfrm>
                <a:custGeom>
                  <a:avLst/>
                  <a:gdLst>
                    <a:gd name="T0" fmla="*/ 2421 w 4259"/>
                    <a:gd name="T1" fmla="*/ 0 h 3657"/>
                    <a:gd name="T2" fmla="*/ 1149 w 4259"/>
                    <a:gd name="T3" fmla="*/ 536 h 3657"/>
                    <a:gd name="T4" fmla="*/ 2432 w 4259"/>
                    <a:gd name="T5" fmla="*/ 3657 h 3657"/>
                    <a:gd name="T6" fmla="*/ 4258 w 4259"/>
                    <a:gd name="T7" fmla="*/ 1830 h 3657"/>
                    <a:gd name="T8" fmla="*/ 2421 w 4259"/>
                    <a:gd name="T9" fmla="*/ 0 h 3657"/>
                  </a:gdLst>
                  <a:ahLst/>
                  <a:cxnLst>
                    <a:cxn ang="0">
                      <a:pos x="T0" y="T1"/>
                    </a:cxn>
                    <a:cxn ang="0">
                      <a:pos x="T2" y="T3"/>
                    </a:cxn>
                    <a:cxn ang="0">
                      <a:pos x="T4" y="T5"/>
                    </a:cxn>
                    <a:cxn ang="0">
                      <a:pos x="T6" y="T7"/>
                    </a:cxn>
                    <a:cxn ang="0">
                      <a:pos x="T8" y="T9"/>
                    </a:cxn>
                  </a:cxnLst>
                  <a:rect l="0" t="0"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22" name="Google Shape;6451;p54"/>
                <p:cNvSpPr>
                  <a:spLocks/>
                </p:cNvSpPr>
                <p:nvPr/>
              </p:nvSpPr>
              <p:spPr bwMode="auto">
                <a:xfrm>
                  <a:off x="4173385" y="4044319"/>
                  <a:ext cx="9336" cy="9430"/>
                </a:xfrm>
                <a:custGeom>
                  <a:avLst/>
                  <a:gdLst>
                    <a:gd name="T0" fmla="*/ 594 w 1187"/>
                    <a:gd name="T1" fmla="*/ 1 h 1199"/>
                    <a:gd name="T2" fmla="*/ 1 w 1187"/>
                    <a:gd name="T3" fmla="*/ 605 h 1199"/>
                    <a:gd name="T4" fmla="*/ 594 w 1187"/>
                    <a:gd name="T5" fmla="*/ 1198 h 1199"/>
                    <a:gd name="T6" fmla="*/ 1186 w 1187"/>
                    <a:gd name="T7" fmla="*/ 605 h 1199"/>
                    <a:gd name="T8" fmla="*/ 594 w 1187"/>
                    <a:gd name="T9" fmla="*/ 1 h 1199"/>
                  </a:gdLst>
                  <a:ahLst/>
                  <a:cxnLst>
                    <a:cxn ang="0">
                      <a:pos x="T0" y="T1"/>
                    </a:cxn>
                    <a:cxn ang="0">
                      <a:pos x="T2" y="T3"/>
                    </a:cxn>
                    <a:cxn ang="0">
                      <a:pos x="T4" y="T5"/>
                    </a:cxn>
                    <a:cxn ang="0">
                      <a:pos x="T6" y="T7"/>
                    </a:cxn>
                    <a:cxn ang="0">
                      <a:pos x="T8" y="T9"/>
                    </a:cxn>
                  </a:cxnLst>
                  <a:rect l="0" t="0"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09" name="Google Shape;6452;p54"/>
              <p:cNvGrpSpPr>
                <a:grpSpLocks/>
              </p:cNvGrpSpPr>
              <p:nvPr/>
            </p:nvGrpSpPr>
            <p:grpSpPr bwMode="auto">
              <a:xfrm>
                <a:off x="4134949" y="3957049"/>
                <a:ext cx="33497" cy="28770"/>
                <a:chOff x="4134949" y="3957049"/>
                <a:chExt cx="33497" cy="28770"/>
              </a:xfrm>
            </p:grpSpPr>
            <p:sp>
              <p:nvSpPr>
                <p:cNvPr id="6219" name="Google Shape;6453;p54"/>
                <p:cNvSpPr>
                  <a:spLocks/>
                </p:cNvSpPr>
                <p:nvPr/>
              </p:nvSpPr>
              <p:spPr bwMode="auto">
                <a:xfrm>
                  <a:off x="4134949" y="3957049"/>
                  <a:ext cx="33497" cy="28770"/>
                </a:xfrm>
                <a:custGeom>
                  <a:avLst/>
                  <a:gdLst>
                    <a:gd name="T0" fmla="*/ 2421 w 4259"/>
                    <a:gd name="T1" fmla="*/ 0 h 3658"/>
                    <a:gd name="T2" fmla="*/ 1150 w 4259"/>
                    <a:gd name="T3" fmla="*/ 536 h 3658"/>
                    <a:gd name="T4" fmla="*/ 2432 w 4259"/>
                    <a:gd name="T5" fmla="*/ 3657 h 3658"/>
                    <a:gd name="T6" fmla="*/ 4259 w 4259"/>
                    <a:gd name="T7" fmla="*/ 1830 h 3658"/>
                    <a:gd name="T8" fmla="*/ 2421 w 4259"/>
                    <a:gd name="T9" fmla="*/ 0 h 3658"/>
                  </a:gdLst>
                  <a:ahLst/>
                  <a:cxnLst>
                    <a:cxn ang="0">
                      <a:pos x="T0" y="T1"/>
                    </a:cxn>
                    <a:cxn ang="0">
                      <a:pos x="T2" y="T3"/>
                    </a:cxn>
                    <a:cxn ang="0">
                      <a:pos x="T4" y="T5"/>
                    </a:cxn>
                    <a:cxn ang="0">
                      <a:pos x="T6" y="T7"/>
                    </a:cxn>
                    <a:cxn ang="0">
                      <a:pos x="T8" y="T9"/>
                    </a:cxn>
                  </a:cxnLst>
                  <a:rect l="0" t="0"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20" name="Google Shape;6454;p54"/>
                <p:cNvSpPr>
                  <a:spLocks/>
                </p:cNvSpPr>
                <p:nvPr/>
              </p:nvSpPr>
              <p:spPr bwMode="auto">
                <a:xfrm>
                  <a:off x="4147793" y="3966778"/>
                  <a:ext cx="10956" cy="9383"/>
                </a:xfrm>
                <a:custGeom>
                  <a:avLst/>
                  <a:gdLst>
                    <a:gd name="T0" fmla="*/ 799 w 1393"/>
                    <a:gd name="T1" fmla="*/ 1 h 1193"/>
                    <a:gd name="T2" fmla="*/ 376 w 1393"/>
                    <a:gd name="T3" fmla="*/ 1017 h 1193"/>
                    <a:gd name="T4" fmla="*/ 792 w 1393"/>
                    <a:gd name="T5" fmla="*/ 1192 h 1193"/>
                    <a:gd name="T6" fmla="*/ 1392 w 1393"/>
                    <a:gd name="T7" fmla="*/ 593 h 1193"/>
                    <a:gd name="T8" fmla="*/ 799 w 1393"/>
                    <a:gd name="T9" fmla="*/ 1 h 1193"/>
                  </a:gdLst>
                  <a:ahLst/>
                  <a:cxnLst>
                    <a:cxn ang="0">
                      <a:pos x="T0" y="T1"/>
                    </a:cxn>
                    <a:cxn ang="0">
                      <a:pos x="T2" y="T3"/>
                    </a:cxn>
                    <a:cxn ang="0">
                      <a:pos x="T4" y="T5"/>
                    </a:cxn>
                    <a:cxn ang="0">
                      <a:pos x="T6" y="T7"/>
                    </a:cxn>
                    <a:cxn ang="0">
                      <a:pos x="T8" y="T9"/>
                    </a:cxn>
                  </a:cxnLst>
                  <a:rect l="0" t="0"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10" name="Google Shape;6455;p54"/>
              <p:cNvGrpSpPr>
                <a:grpSpLocks/>
              </p:cNvGrpSpPr>
              <p:nvPr/>
            </p:nvGrpSpPr>
            <p:grpSpPr bwMode="auto">
              <a:xfrm>
                <a:off x="4193653" y="4184403"/>
                <a:ext cx="43580" cy="37264"/>
                <a:chOff x="4193653" y="4184403"/>
                <a:chExt cx="43580" cy="37264"/>
              </a:xfrm>
            </p:grpSpPr>
            <p:sp>
              <p:nvSpPr>
                <p:cNvPr id="6217" name="Google Shape;6456;p54"/>
                <p:cNvSpPr>
                  <a:spLocks/>
                </p:cNvSpPr>
                <p:nvPr/>
              </p:nvSpPr>
              <p:spPr bwMode="auto">
                <a:xfrm>
                  <a:off x="4193653" y="4184403"/>
                  <a:ext cx="43580" cy="37264"/>
                </a:xfrm>
                <a:custGeom>
                  <a:avLst/>
                  <a:gdLst>
                    <a:gd name="T0" fmla="*/ 3156 w 5541"/>
                    <a:gd name="T1" fmla="*/ 1 h 4738"/>
                    <a:gd name="T2" fmla="*/ 1501 w 5541"/>
                    <a:gd name="T3" fmla="*/ 698 h 4738"/>
                    <a:gd name="T4" fmla="*/ 3170 w 5541"/>
                    <a:gd name="T5" fmla="*/ 4738 h 4738"/>
                    <a:gd name="T6" fmla="*/ 5541 w 5541"/>
                    <a:gd name="T7" fmla="*/ 2367 h 4738"/>
                    <a:gd name="T8" fmla="*/ 3156 w 5541"/>
                    <a:gd name="T9" fmla="*/ 1 h 4738"/>
                  </a:gdLst>
                  <a:ahLst/>
                  <a:cxnLst>
                    <a:cxn ang="0">
                      <a:pos x="T0" y="T1"/>
                    </a:cxn>
                    <a:cxn ang="0">
                      <a:pos x="T2" y="T3"/>
                    </a:cxn>
                    <a:cxn ang="0">
                      <a:pos x="T4" y="T5"/>
                    </a:cxn>
                    <a:cxn ang="0">
                      <a:pos x="T6" y="T7"/>
                    </a:cxn>
                    <a:cxn ang="0">
                      <a:pos x="T8" y="T9"/>
                    </a:cxn>
                  </a:cxnLst>
                  <a:rect l="0" t="0"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18" name="Google Shape;6457;p54"/>
                <p:cNvSpPr>
                  <a:spLocks/>
                </p:cNvSpPr>
                <p:nvPr/>
              </p:nvSpPr>
              <p:spPr bwMode="auto">
                <a:xfrm>
                  <a:off x="4206591" y="4194069"/>
                  <a:ext cx="20944" cy="17948"/>
                </a:xfrm>
                <a:custGeom>
                  <a:avLst/>
                  <a:gdLst>
                    <a:gd name="T0" fmla="*/ 1525 w 2663"/>
                    <a:gd name="T1" fmla="*/ 1 h 2282"/>
                    <a:gd name="T2" fmla="*/ 714 w 2663"/>
                    <a:gd name="T3" fmla="*/ 1948 h 2282"/>
                    <a:gd name="T4" fmla="*/ 1514 w 2663"/>
                    <a:gd name="T5" fmla="*/ 2282 h 2282"/>
                    <a:gd name="T6" fmla="*/ 2662 w 2663"/>
                    <a:gd name="T7" fmla="*/ 1138 h 2282"/>
                    <a:gd name="T8" fmla="*/ 1525 w 2663"/>
                    <a:gd name="T9" fmla="*/ 1 h 2282"/>
                  </a:gdLst>
                  <a:ahLst/>
                  <a:cxnLst>
                    <a:cxn ang="0">
                      <a:pos x="T0" y="T1"/>
                    </a:cxn>
                    <a:cxn ang="0">
                      <a:pos x="T2" y="T3"/>
                    </a:cxn>
                    <a:cxn ang="0">
                      <a:pos x="T4" y="T5"/>
                    </a:cxn>
                    <a:cxn ang="0">
                      <a:pos x="T6" y="T7"/>
                    </a:cxn>
                    <a:cxn ang="0">
                      <a:pos x="T8" y="T9"/>
                    </a:cxn>
                  </a:cxnLst>
                  <a:rect l="0" t="0"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11" name="Google Shape;6458;p54"/>
              <p:cNvGrpSpPr>
                <a:grpSpLocks/>
              </p:cNvGrpSpPr>
              <p:nvPr/>
            </p:nvGrpSpPr>
            <p:grpSpPr bwMode="auto">
              <a:xfrm>
                <a:off x="4343600" y="3943844"/>
                <a:ext cx="43580" cy="37312"/>
                <a:chOff x="4343600" y="3943844"/>
                <a:chExt cx="43580" cy="37312"/>
              </a:xfrm>
            </p:grpSpPr>
            <p:sp>
              <p:nvSpPr>
                <p:cNvPr id="6215" name="Google Shape;6459;p54"/>
                <p:cNvSpPr>
                  <a:spLocks/>
                </p:cNvSpPr>
                <p:nvPr/>
              </p:nvSpPr>
              <p:spPr bwMode="auto">
                <a:xfrm>
                  <a:off x="4343600" y="3943844"/>
                  <a:ext cx="43580" cy="37312"/>
                </a:xfrm>
                <a:custGeom>
                  <a:avLst/>
                  <a:gdLst>
                    <a:gd name="T0" fmla="*/ 3156 w 5541"/>
                    <a:gd name="T1" fmla="*/ 1 h 4744"/>
                    <a:gd name="T2" fmla="*/ 1500 w 5541"/>
                    <a:gd name="T3" fmla="*/ 703 h 4744"/>
                    <a:gd name="T4" fmla="*/ 3169 w 5541"/>
                    <a:gd name="T5" fmla="*/ 4743 h 4744"/>
                    <a:gd name="T6" fmla="*/ 5540 w 5541"/>
                    <a:gd name="T7" fmla="*/ 2372 h 4744"/>
                    <a:gd name="T8" fmla="*/ 3156 w 5541"/>
                    <a:gd name="T9" fmla="*/ 1 h 4744"/>
                  </a:gdLst>
                  <a:ahLst/>
                  <a:cxnLst>
                    <a:cxn ang="0">
                      <a:pos x="T0" y="T1"/>
                    </a:cxn>
                    <a:cxn ang="0">
                      <a:pos x="T2" y="T3"/>
                    </a:cxn>
                    <a:cxn ang="0">
                      <a:pos x="T4" y="T5"/>
                    </a:cxn>
                    <a:cxn ang="0">
                      <a:pos x="T6" y="T7"/>
                    </a:cxn>
                    <a:cxn ang="0">
                      <a:pos x="T8" y="T9"/>
                    </a:cxn>
                  </a:cxnLst>
                  <a:rect l="0" t="0"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16" name="Google Shape;6460;p54"/>
                <p:cNvSpPr>
                  <a:spLocks/>
                </p:cNvSpPr>
                <p:nvPr/>
              </p:nvSpPr>
              <p:spPr bwMode="auto">
                <a:xfrm>
                  <a:off x="4359581" y="3953557"/>
                  <a:ext cx="17893" cy="17893"/>
                </a:xfrm>
                <a:custGeom>
                  <a:avLst/>
                  <a:gdLst>
                    <a:gd name="T0" fmla="*/ 1137 w 2275"/>
                    <a:gd name="T1" fmla="*/ 0 h 2275"/>
                    <a:gd name="T2" fmla="*/ 0 w 2275"/>
                    <a:gd name="T3" fmla="*/ 1137 h 2275"/>
                    <a:gd name="T4" fmla="*/ 1137 w 2275"/>
                    <a:gd name="T5" fmla="*/ 2274 h 2275"/>
                    <a:gd name="T6" fmla="*/ 2275 w 2275"/>
                    <a:gd name="T7" fmla="*/ 1137 h 2275"/>
                    <a:gd name="T8" fmla="*/ 1137 w 2275"/>
                    <a:gd name="T9" fmla="*/ 0 h 2275"/>
                  </a:gdLst>
                  <a:ahLst/>
                  <a:cxnLst>
                    <a:cxn ang="0">
                      <a:pos x="T0" y="T1"/>
                    </a:cxn>
                    <a:cxn ang="0">
                      <a:pos x="T2" y="T3"/>
                    </a:cxn>
                    <a:cxn ang="0">
                      <a:pos x="T4" y="T5"/>
                    </a:cxn>
                    <a:cxn ang="0">
                      <a:pos x="T6" y="T7"/>
                    </a:cxn>
                    <a:cxn ang="0">
                      <a:pos x="T8" y="T9"/>
                    </a:cxn>
                  </a:cxnLst>
                  <a:rect l="0" t="0"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212" name="Google Shape;6461;p54"/>
              <p:cNvGrpSpPr>
                <a:grpSpLocks/>
              </p:cNvGrpSpPr>
              <p:nvPr/>
            </p:nvGrpSpPr>
            <p:grpSpPr bwMode="auto">
              <a:xfrm>
                <a:off x="4172339" y="3381693"/>
                <a:ext cx="31499" cy="27001"/>
                <a:chOff x="4172339" y="3381693"/>
                <a:chExt cx="31499" cy="27001"/>
              </a:xfrm>
            </p:grpSpPr>
            <p:sp>
              <p:nvSpPr>
                <p:cNvPr id="6213" name="Google Shape;6462;p54"/>
                <p:cNvSpPr>
                  <a:spLocks/>
                </p:cNvSpPr>
                <p:nvPr/>
              </p:nvSpPr>
              <p:spPr bwMode="auto">
                <a:xfrm>
                  <a:off x="4172339" y="3381693"/>
                  <a:ext cx="31499" cy="27001"/>
                </a:xfrm>
                <a:custGeom>
                  <a:avLst/>
                  <a:gdLst>
                    <a:gd name="T0" fmla="*/ 2285 w 4005"/>
                    <a:gd name="T1" fmla="*/ 1 h 3433"/>
                    <a:gd name="T2" fmla="*/ 1090 w 4005"/>
                    <a:gd name="T3" fmla="*/ 505 h 3433"/>
                    <a:gd name="T4" fmla="*/ 2299 w 4005"/>
                    <a:gd name="T5" fmla="*/ 3432 h 3433"/>
                    <a:gd name="T6" fmla="*/ 4005 w 4005"/>
                    <a:gd name="T7" fmla="*/ 1714 h 3433"/>
                    <a:gd name="T8" fmla="*/ 2285 w 4005"/>
                    <a:gd name="T9" fmla="*/ 1 h 3433"/>
                  </a:gdLst>
                  <a:ahLst/>
                  <a:cxnLst>
                    <a:cxn ang="0">
                      <a:pos x="T0" y="T1"/>
                    </a:cxn>
                    <a:cxn ang="0">
                      <a:pos x="T2" y="T3"/>
                    </a:cxn>
                    <a:cxn ang="0">
                      <a:pos x="T4" y="T5"/>
                    </a:cxn>
                    <a:cxn ang="0">
                      <a:pos x="T6" y="T7"/>
                    </a:cxn>
                    <a:cxn ang="0">
                      <a:pos x="T8" y="T9"/>
                    </a:cxn>
                  </a:cxnLst>
                  <a:rect l="0" t="0"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14" name="Google Shape;6463;p54"/>
                <p:cNvSpPr>
                  <a:spLocks/>
                </p:cNvSpPr>
                <p:nvPr/>
              </p:nvSpPr>
              <p:spPr bwMode="auto">
                <a:xfrm>
                  <a:off x="4185285" y="3391367"/>
                  <a:ext cx="8856" cy="7605"/>
                </a:xfrm>
                <a:custGeom>
                  <a:avLst/>
                  <a:gdLst>
                    <a:gd name="T0" fmla="*/ 653 w 1126"/>
                    <a:gd name="T1" fmla="*/ 1 h 967"/>
                    <a:gd name="T2" fmla="*/ 302 w 1126"/>
                    <a:gd name="T3" fmla="*/ 823 h 967"/>
                    <a:gd name="T4" fmla="*/ 643 w 1126"/>
                    <a:gd name="T5" fmla="*/ 967 h 967"/>
                    <a:gd name="T6" fmla="*/ 1125 w 1126"/>
                    <a:gd name="T7" fmla="*/ 484 h 967"/>
                    <a:gd name="T8" fmla="*/ 653 w 1126"/>
                    <a:gd name="T9" fmla="*/ 1 h 967"/>
                  </a:gdLst>
                  <a:ahLst/>
                  <a:cxnLst>
                    <a:cxn ang="0">
                      <a:pos x="T0" y="T1"/>
                    </a:cxn>
                    <a:cxn ang="0">
                      <a:pos x="T2" y="T3"/>
                    </a:cxn>
                    <a:cxn ang="0">
                      <a:pos x="T4" y="T5"/>
                    </a:cxn>
                    <a:cxn ang="0">
                      <a:pos x="T6" y="T7"/>
                    </a:cxn>
                    <a:cxn ang="0">
                      <a:pos x="T8" y="T9"/>
                    </a:cxn>
                  </a:cxnLst>
                  <a:rect l="0" t="0"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8313" y="476250"/>
            <a:ext cx="7632700" cy="649288"/>
          </a:xfrm>
          <a:prstGeom prst="rect">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defRPr/>
            </a:pPr>
            <a:endParaRPr lang="en-US">
              <a:solidFill>
                <a:srgbClr val="3771B3"/>
              </a:solidFill>
            </a:endParaRP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latin typeface="Times New Roman" pitchFamily="18" charset="0"/>
                    <a:cs typeface="Times New Roman" pitchFamily="18" charset="0"/>
                  </a:rPr>
                  <a:t>For a graph </a:t>
                </a:r>
                <a14:m>
                  <m:oMath xmlns:m="http://schemas.openxmlformats.org/officeDocument/2006/math">
                    <m:r>
                      <a:rPr lang="en-US" sz="2000" i="1" dirty="0" smtClean="0">
                        <a:latin typeface="Cambria Math"/>
                      </a:rPr>
                      <m:t>𝐺</m:t>
                    </m:r>
                    <m:r>
                      <a:rPr lang="en-US" sz="2000" i="1" dirty="0" smtClean="0">
                        <a:latin typeface="Cambria Math"/>
                      </a:rPr>
                      <m:t> = (</m:t>
                    </m:r>
                    <m:r>
                      <a:rPr lang="en-US" sz="2000" i="1" dirty="0" smtClean="0">
                        <a:latin typeface="Cambria Math"/>
                      </a:rPr>
                      <m:t>𝑉</m:t>
                    </m:r>
                    <m:r>
                      <a:rPr lang="en-US" sz="2000" b="0" i="1" dirty="0" smtClean="0">
                        <a:latin typeface="Cambria Math"/>
                      </a:rPr>
                      <m:t>, </m:t>
                    </m:r>
                    <m:r>
                      <a:rPr lang="en-US" sz="2000" b="0" i="1" dirty="0" smtClean="0">
                        <a:latin typeface="Cambria Math"/>
                      </a:rPr>
                      <m:t>𝐸</m:t>
                    </m:r>
                    <m:r>
                      <a:rPr lang="en-US" sz="2000" b="0" i="1" dirty="0" smtClean="0">
                        <a:latin typeface="Cambria Math"/>
                      </a:rPr>
                      <m:t>,</m:t>
                    </m:r>
                    <m:r>
                      <a:rPr lang="en-US" sz="2000" b="0" i="1" dirty="0" smtClean="0">
                        <a:latin typeface="Cambria Math"/>
                      </a:rPr>
                      <m:t>𝑊</m:t>
                    </m:r>
                    <m:r>
                      <a:rPr lang="en-US" sz="2000" i="1" dirty="0" smtClean="0">
                        <a:latin typeface="Cambria Math"/>
                      </a:rPr>
                      <m:t>)</m:t>
                    </m:r>
                  </m:oMath>
                </a14:m>
                <a:r>
                  <a:rPr lang="en-US" sz="2000" dirty="0" smtClean="0">
                    <a:latin typeface="Times New Roman" pitchFamily="18" charset="0"/>
                    <a:cs typeface="Times New Roman" pitchFamily="18" charset="0"/>
                  </a:rPr>
                  <a:t> where V are the nodes, E are the edges (that is the path connecting two nodes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𝑣</m:t>
                        </m:r>
                      </m:e>
                      <m:sub>
                        <m:r>
                          <a:rPr lang="en-US" sz="2000" b="0" i="1" smtClean="0">
                            <a:latin typeface="Cambria Math"/>
                            <a:cs typeface="Times New Roman" pitchFamily="18" charset="0"/>
                          </a:rPr>
                          <m:t>𝑖</m:t>
                        </m:r>
                        <m:r>
                          <a:rPr lang="en-US"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𝑣</m:t>
                        </m:r>
                      </m:e>
                      <m:sub>
                        <m:r>
                          <a:rPr lang="en-US" sz="2000" b="0" i="1" smtClean="0">
                            <a:latin typeface="Cambria Math"/>
                            <a:cs typeface="Times New Roman" pitchFamily="18" charset="0"/>
                          </a:rPr>
                          <m:t>𝑖</m:t>
                        </m:r>
                      </m:sub>
                    </m:sSub>
                  </m:oMath>
                </a14:m>
                <a:r>
                  <a:rPr lang="en-US" sz="2000" dirty="0" smtClean="0">
                    <a:latin typeface="Times New Roman" pitchFamily="18" charset="0"/>
                    <a:cs typeface="Times New Roman" pitchFamily="18" charset="0"/>
                  </a:rPr>
                  <a:t>) and </a:t>
                </a:r>
                <a14:m>
                  <m:oMath xmlns:m="http://schemas.openxmlformats.org/officeDocument/2006/math">
                    <m:r>
                      <a:rPr lang="en-US" sz="2000" b="0" i="1" smtClean="0">
                        <a:latin typeface="Cambria Math"/>
                        <a:cs typeface="Times New Roman" pitchFamily="18" charset="0"/>
                      </a:rPr>
                      <m:t>𝑊</m:t>
                    </m:r>
                  </m:oMath>
                </a14:m>
                <a:r>
                  <a:rPr lang="en-US" sz="2000" dirty="0" smtClean="0">
                    <a:latin typeface="Times New Roman" pitchFamily="18" charset="0"/>
                    <a:cs typeface="Times New Roman" pitchFamily="18" charset="0"/>
                  </a:rPr>
                  <a:t> are the edge weights, a very important thing to note is that </a:t>
                </a:r>
                <a:r>
                  <a:rPr lang="en-US" sz="2000" dirty="0" err="1" smtClean="0">
                    <a:latin typeface="Times New Roman" pitchFamily="18" charset="0"/>
                    <a:cs typeface="Times New Roman" pitchFamily="18" charset="0"/>
                  </a:rPr>
                  <a:t>Dijkstra</a:t>
                </a:r>
                <a:r>
                  <a:rPr lang="en-US" sz="2000" dirty="0" smtClean="0">
                    <a:latin typeface="Times New Roman" pitchFamily="18" charset="0"/>
                    <a:cs typeface="Times New Roman" pitchFamily="18" charset="0"/>
                  </a:rPr>
                  <a:t> places one constraint on the graph: </a:t>
                </a:r>
                <a:r>
                  <a:rPr lang="en-US" sz="2000" b="1" dirty="0" smtClean="0">
                    <a:latin typeface="Times New Roman" pitchFamily="18" charset="0"/>
                    <a:cs typeface="Times New Roman" pitchFamily="18" charset="0"/>
                  </a:rPr>
                  <a:t>there can be no negative edge weights. </a:t>
                </a:r>
              </a:p>
              <a:p>
                <a:pPr marL="0" indent="0">
                  <a:buNone/>
                </a:pPr>
                <a:endParaRPr lang="en-US" sz="2000" b="1"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How does </a:t>
                </a:r>
                <a:r>
                  <a:rPr lang="en-US" sz="2000" dirty="0" err="1" smtClean="0">
                    <a:latin typeface="Times New Roman" pitchFamily="18" charset="0"/>
                    <a:cs typeface="Times New Roman" pitchFamily="18" charset="0"/>
                  </a:rPr>
                  <a:t>Dijkstra’s</a:t>
                </a:r>
                <a:r>
                  <a:rPr lang="en-US" sz="2000" dirty="0" smtClean="0">
                    <a:latin typeface="Times New Roman" pitchFamily="18" charset="0"/>
                    <a:cs typeface="Times New Roman" pitchFamily="18" charset="0"/>
                  </a:rPr>
                  <a:t> algorithm work?</a:t>
                </a: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97" t="-667" r="-319"/>
                </a:stretch>
              </a:blipFill>
            </p:spPr>
            <p:txBody>
              <a:bodyPr/>
              <a:lstStyle/>
              <a:p>
                <a:r>
                  <a:rPr lang="en-US">
                    <a:noFill/>
                  </a:rPr>
                  <a:t> </a:t>
                </a:r>
              </a:p>
            </p:txBody>
          </p:sp>
        </mc:Fallback>
      </mc:AlternateContent>
    </p:spTree>
    <p:extLst>
      <p:ext uri="{BB962C8B-B14F-4D97-AF65-F5344CB8AC3E}">
        <p14:creationId xmlns:p14="http://schemas.microsoft.com/office/powerpoint/2010/main" val="200655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19325"/>
            <a:ext cx="5672138"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92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17738"/>
            <a:ext cx="5676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9638"/>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9638"/>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6">
                    <a:lumMod val="75000"/>
                  </a:schemeClr>
                </a:solidFill>
                <a:latin typeface="Tw Cen MT Condensed" pitchFamily="34" charset="0"/>
              </a:rPr>
              <a:t>DIJKSTRA’S ALGORITHM</a:t>
            </a:r>
            <a:endParaRPr lang="en-US" dirty="0">
              <a:solidFill>
                <a:schemeClr val="accent6">
                  <a:lumMod val="75000"/>
                </a:schemeClr>
              </a:solidFill>
              <a:latin typeface="Tw Cen MT Condensed" pitchFamily="34" charset="0"/>
            </a:endParaRPr>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179638"/>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170113"/>
            <a:ext cx="5568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216150"/>
            <a:ext cx="56769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rgbClr val="3771B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rgbClr val="3771B3"/>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27891</TotalTime>
  <Words>900</Words>
  <Application>Microsoft Office PowerPoint</Application>
  <PresentationFormat>On-screen Show (4:3)</PresentationFormat>
  <Paragraphs>73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SHORTEST PATH USING  DIJKSTRA</vt:lpstr>
      <vt:lpstr>INTRODUCTION</vt:lpstr>
      <vt:lpstr>INTRODUCTION</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OTHER SHORTEST PATH ALGORITHMS</vt:lpstr>
      <vt:lpstr>EUROPE TRIP PROBLEM</vt:lpstr>
      <vt:lpstr>OTHER SHORTEST PATH ALGORITHMS</vt:lpstr>
      <vt:lpstr>IMPLEMENTATION</vt:lpstr>
      <vt:lpstr>IMPLEMENTATION</vt:lpstr>
      <vt:lpstr>DISCUSSION</vt:lpstr>
      <vt:lpstr>TIME ANALYSIS</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Tyr</dc:creator>
  <cp:lastModifiedBy>Maja Erkechova</cp:lastModifiedBy>
  <cp:revision>52</cp:revision>
  <dcterms:created xsi:type="dcterms:W3CDTF">2009-01-30T16:16:19Z</dcterms:created>
  <dcterms:modified xsi:type="dcterms:W3CDTF">2022-02-28T21:36:43Z</dcterms:modified>
</cp:coreProperties>
</file>